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21"/>
  </p:notesMasterIdLst>
  <p:sldIdLst>
    <p:sldId id="256" r:id="rId6"/>
    <p:sldId id="275" r:id="rId7"/>
    <p:sldId id="304" r:id="rId8"/>
    <p:sldId id="270" r:id="rId9"/>
    <p:sldId id="314" r:id="rId10"/>
    <p:sldId id="310" r:id="rId11"/>
    <p:sldId id="311" r:id="rId12"/>
    <p:sldId id="312" r:id="rId13"/>
    <p:sldId id="305" r:id="rId14"/>
    <p:sldId id="306" r:id="rId15"/>
    <p:sldId id="303" r:id="rId16"/>
    <p:sldId id="307" r:id="rId17"/>
    <p:sldId id="308" r:id="rId18"/>
    <p:sldId id="313" r:id="rId19"/>
    <p:sldId id="309" r:id="rId2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F6B2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B151D8-7162-4806-AB76-103D3384AA6E}" v="2" dt="2023-03-26T20:07:02.007"/>
  </p1510:revLst>
</p1510:revInfo>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93"/>
    <p:restoredTop sz="94504"/>
  </p:normalViewPr>
  <p:slideViewPr>
    <p:cSldViewPr snapToGrid="0" snapToObjects="1">
      <p:cViewPr varScale="1">
        <p:scale>
          <a:sx n="107" d="100"/>
          <a:sy n="107" d="100"/>
        </p:scale>
        <p:origin x="1160" y="16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B29E24-6C8A-8942-8347-7B10C807C579}" type="datetimeFigureOut">
              <a:rPr lang="nl-NL" smtClean="0"/>
              <a:t>20-04-2023</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619B66-7B73-6A44-95C6-59BD0A2C3305}" type="slidenum">
              <a:rPr lang="nl-NL" smtClean="0"/>
              <a:t>‹#›</a:t>
            </a:fld>
            <a:endParaRPr lang="nl-NL"/>
          </a:p>
        </p:txBody>
      </p:sp>
    </p:spTree>
    <p:extLst>
      <p:ext uri="{BB962C8B-B14F-4D97-AF65-F5344CB8AC3E}">
        <p14:creationId xmlns:p14="http://schemas.microsoft.com/office/powerpoint/2010/main" val="2371143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BC619B66-7B73-6A44-95C6-59BD0A2C3305}" type="slidenum">
              <a:rPr lang="nl-NL" smtClean="0"/>
              <a:t>2</a:t>
            </a:fld>
            <a:endParaRPr lang="nl-NL"/>
          </a:p>
        </p:txBody>
      </p:sp>
    </p:spTree>
    <p:extLst>
      <p:ext uri="{BB962C8B-B14F-4D97-AF65-F5344CB8AC3E}">
        <p14:creationId xmlns:p14="http://schemas.microsoft.com/office/powerpoint/2010/main" val="1737994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CF1CAB-E539-5840-91EF-78315388D7D7}"/>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nl-NL"/>
              <a:t>Klik om stijl te bewerken</a:t>
            </a:r>
          </a:p>
        </p:txBody>
      </p:sp>
      <p:sp>
        <p:nvSpPr>
          <p:cNvPr id="3" name="Ondertitel 2">
            <a:extLst>
              <a:ext uri="{FF2B5EF4-FFF2-40B4-BE49-F238E27FC236}">
                <a16:creationId xmlns:a16="http://schemas.microsoft.com/office/drawing/2014/main" id="{D2F42CED-8B3E-104D-BC86-6521D568D68D}"/>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nl-NL"/>
              <a:t>Klikken om de ondertitelstijl van het model te bewerken</a:t>
            </a:r>
          </a:p>
        </p:txBody>
      </p:sp>
      <p:sp>
        <p:nvSpPr>
          <p:cNvPr id="4" name="Tijdelijke aanduiding voor datum 3">
            <a:extLst>
              <a:ext uri="{FF2B5EF4-FFF2-40B4-BE49-F238E27FC236}">
                <a16:creationId xmlns:a16="http://schemas.microsoft.com/office/drawing/2014/main" id="{ABCD1669-C097-A94C-812F-121D78E6C0B5}"/>
              </a:ext>
            </a:extLst>
          </p:cNvPr>
          <p:cNvSpPr txBox="1">
            <a:spLocks noGrp="1"/>
          </p:cNvSpPr>
          <p:nvPr>
            <p:ph type="dt" sz="half" idx="7"/>
          </p:nvPr>
        </p:nvSpPr>
        <p:spPr/>
        <p:txBody>
          <a:bodyPr/>
          <a:lstStyle>
            <a:lvl1pPr>
              <a:defRPr/>
            </a:lvl1pPr>
          </a:lstStyle>
          <a:p>
            <a:pPr lvl="0"/>
            <a:fld id="{777867E9-9CDC-6644-874C-C76E25D888DA}" type="datetime1">
              <a:rPr lang="nl-NL"/>
              <a:pPr lvl="0"/>
              <a:t>20-04-2023</a:t>
            </a:fld>
            <a:endParaRPr lang="nl-NL"/>
          </a:p>
        </p:txBody>
      </p:sp>
      <p:sp>
        <p:nvSpPr>
          <p:cNvPr id="5" name="Tijdelijke aanduiding voor voettekst 4">
            <a:extLst>
              <a:ext uri="{FF2B5EF4-FFF2-40B4-BE49-F238E27FC236}">
                <a16:creationId xmlns:a16="http://schemas.microsoft.com/office/drawing/2014/main" id="{1978142A-6DB2-EF43-84CE-00C99C32AD26}"/>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DFEAEBF2-732E-CC4B-944E-9AFAC79C6842}"/>
              </a:ext>
            </a:extLst>
          </p:cNvPr>
          <p:cNvSpPr txBox="1">
            <a:spLocks noGrp="1"/>
          </p:cNvSpPr>
          <p:nvPr>
            <p:ph type="sldNum" sz="quarter" idx="8"/>
          </p:nvPr>
        </p:nvSpPr>
        <p:spPr/>
        <p:txBody>
          <a:bodyPr/>
          <a:lstStyle>
            <a:lvl1pPr>
              <a:defRPr/>
            </a:lvl1pPr>
          </a:lstStyle>
          <a:p>
            <a:pPr lvl="0"/>
            <a:fld id="{24AFCDD2-8EE4-5E4D-B94E-24BC76DF7440}" type="slidenum">
              <a:t>‹#›</a:t>
            </a:fld>
            <a:endParaRPr lang="nl-NL"/>
          </a:p>
        </p:txBody>
      </p:sp>
    </p:spTree>
    <p:extLst>
      <p:ext uri="{BB962C8B-B14F-4D97-AF65-F5344CB8AC3E}">
        <p14:creationId xmlns:p14="http://schemas.microsoft.com/office/powerpoint/2010/main" val="216653635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C10207-175D-214E-828E-F55EE7C4F890}"/>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DC230A4D-7A9C-1842-A14D-FC44D494441F}"/>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51CD212-F4EE-1A42-A647-0769DF6BF368}"/>
              </a:ext>
            </a:extLst>
          </p:cNvPr>
          <p:cNvSpPr txBox="1">
            <a:spLocks noGrp="1"/>
          </p:cNvSpPr>
          <p:nvPr>
            <p:ph type="dt" sz="half" idx="7"/>
          </p:nvPr>
        </p:nvSpPr>
        <p:spPr/>
        <p:txBody>
          <a:bodyPr/>
          <a:lstStyle>
            <a:lvl1pPr>
              <a:defRPr/>
            </a:lvl1pPr>
          </a:lstStyle>
          <a:p>
            <a:pPr lvl="0"/>
            <a:fld id="{02EE4C8B-1F6D-994A-B4E6-AA27A74B21AF}" type="datetime1">
              <a:rPr lang="nl-NL"/>
              <a:pPr lvl="0"/>
              <a:t>20-04-2023</a:t>
            </a:fld>
            <a:endParaRPr lang="nl-NL"/>
          </a:p>
        </p:txBody>
      </p:sp>
      <p:sp>
        <p:nvSpPr>
          <p:cNvPr id="5" name="Tijdelijke aanduiding voor voettekst 4">
            <a:extLst>
              <a:ext uri="{FF2B5EF4-FFF2-40B4-BE49-F238E27FC236}">
                <a16:creationId xmlns:a16="http://schemas.microsoft.com/office/drawing/2014/main" id="{6D90727A-9847-E34E-99D4-1EEF97967E0E}"/>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12591545-D03B-7947-AA42-F444E9222E1F}"/>
              </a:ext>
            </a:extLst>
          </p:cNvPr>
          <p:cNvSpPr txBox="1">
            <a:spLocks noGrp="1"/>
          </p:cNvSpPr>
          <p:nvPr>
            <p:ph type="sldNum" sz="quarter" idx="8"/>
          </p:nvPr>
        </p:nvSpPr>
        <p:spPr/>
        <p:txBody>
          <a:bodyPr/>
          <a:lstStyle>
            <a:lvl1pPr>
              <a:defRPr/>
            </a:lvl1pPr>
          </a:lstStyle>
          <a:p>
            <a:pPr lvl="0"/>
            <a:fld id="{AABD7D0E-9C3F-DA46-9004-DB6D7F0A7A0F}" type="slidenum">
              <a:t>‹#›</a:t>
            </a:fld>
            <a:endParaRPr lang="nl-NL"/>
          </a:p>
        </p:txBody>
      </p:sp>
    </p:spTree>
    <p:extLst>
      <p:ext uri="{BB962C8B-B14F-4D97-AF65-F5344CB8AC3E}">
        <p14:creationId xmlns:p14="http://schemas.microsoft.com/office/powerpoint/2010/main" val="671634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58C43EAF-2DB4-7141-809A-63DA6926E58C}"/>
              </a:ext>
            </a:extLst>
          </p:cNvPr>
          <p:cNvSpPr txBox="1">
            <a:spLocks noGrp="1"/>
          </p:cNvSpPr>
          <p:nvPr>
            <p:ph type="title" orient="vert"/>
          </p:nvPr>
        </p:nvSpPr>
        <p:spPr>
          <a:xfrm>
            <a:off x="8724903" y="365129"/>
            <a:ext cx="2628899" cy="5811834"/>
          </a:xfrm>
        </p:spPr>
        <p:txBody>
          <a:bodyPr vert="eaVert"/>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B73B414A-0A7B-254C-83BB-50BD12113E41}"/>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9C64536-8E7F-F042-91C8-57FA1E1D7886}"/>
              </a:ext>
            </a:extLst>
          </p:cNvPr>
          <p:cNvSpPr txBox="1">
            <a:spLocks noGrp="1"/>
          </p:cNvSpPr>
          <p:nvPr>
            <p:ph type="dt" sz="half" idx="7"/>
          </p:nvPr>
        </p:nvSpPr>
        <p:spPr/>
        <p:txBody>
          <a:bodyPr/>
          <a:lstStyle>
            <a:lvl1pPr>
              <a:defRPr/>
            </a:lvl1pPr>
          </a:lstStyle>
          <a:p>
            <a:pPr lvl="0"/>
            <a:fld id="{CC3A5C1E-44D2-854A-AF51-DBFC2692E028}" type="datetime1">
              <a:rPr lang="nl-NL"/>
              <a:pPr lvl="0"/>
              <a:t>20-04-2023</a:t>
            </a:fld>
            <a:endParaRPr lang="nl-NL"/>
          </a:p>
        </p:txBody>
      </p:sp>
      <p:sp>
        <p:nvSpPr>
          <p:cNvPr id="5" name="Tijdelijke aanduiding voor voettekst 4">
            <a:extLst>
              <a:ext uri="{FF2B5EF4-FFF2-40B4-BE49-F238E27FC236}">
                <a16:creationId xmlns:a16="http://schemas.microsoft.com/office/drawing/2014/main" id="{9F4C73E6-DE10-4646-A9CB-7AF3BEE270E2}"/>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7253AFBD-5655-8647-8C75-67D79BF66137}"/>
              </a:ext>
            </a:extLst>
          </p:cNvPr>
          <p:cNvSpPr txBox="1">
            <a:spLocks noGrp="1"/>
          </p:cNvSpPr>
          <p:nvPr>
            <p:ph type="sldNum" sz="quarter" idx="8"/>
          </p:nvPr>
        </p:nvSpPr>
        <p:spPr/>
        <p:txBody>
          <a:bodyPr/>
          <a:lstStyle>
            <a:lvl1pPr>
              <a:defRPr/>
            </a:lvl1pPr>
          </a:lstStyle>
          <a:p>
            <a:pPr lvl="0"/>
            <a:fld id="{B2BC130A-71B9-8548-AEE0-F31980F7A818}" type="slidenum">
              <a:t>‹#›</a:t>
            </a:fld>
            <a:endParaRPr lang="nl-NL"/>
          </a:p>
        </p:txBody>
      </p:sp>
    </p:spTree>
    <p:extLst>
      <p:ext uri="{BB962C8B-B14F-4D97-AF65-F5344CB8AC3E}">
        <p14:creationId xmlns:p14="http://schemas.microsoft.com/office/powerpoint/2010/main" val="2964780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112A35-72E6-104A-BC45-18240623F2EF}"/>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AB271825-17FF-8B45-916E-E978520E464E}"/>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2013B09-2192-1745-9067-6B5F712E65AE}"/>
              </a:ext>
            </a:extLst>
          </p:cNvPr>
          <p:cNvSpPr txBox="1">
            <a:spLocks noGrp="1"/>
          </p:cNvSpPr>
          <p:nvPr>
            <p:ph type="dt" sz="half" idx="7"/>
          </p:nvPr>
        </p:nvSpPr>
        <p:spPr/>
        <p:txBody>
          <a:bodyPr/>
          <a:lstStyle>
            <a:lvl1pPr>
              <a:defRPr/>
            </a:lvl1pPr>
          </a:lstStyle>
          <a:p>
            <a:pPr lvl="0"/>
            <a:fld id="{6B6147C6-7053-A04B-8D44-2F8D24E06ECB}" type="datetime1">
              <a:rPr lang="nl-NL"/>
              <a:pPr lvl="0"/>
              <a:t>20-04-2023</a:t>
            </a:fld>
            <a:endParaRPr lang="nl-NL"/>
          </a:p>
        </p:txBody>
      </p:sp>
      <p:sp>
        <p:nvSpPr>
          <p:cNvPr id="5" name="Tijdelijke aanduiding voor voettekst 4">
            <a:extLst>
              <a:ext uri="{FF2B5EF4-FFF2-40B4-BE49-F238E27FC236}">
                <a16:creationId xmlns:a16="http://schemas.microsoft.com/office/drawing/2014/main" id="{9F4973D3-9C1C-A343-900B-4534C983B305}"/>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E4EEC600-8B3E-394B-96F1-AF1028E6BDDC}"/>
              </a:ext>
            </a:extLst>
          </p:cNvPr>
          <p:cNvSpPr txBox="1">
            <a:spLocks noGrp="1"/>
          </p:cNvSpPr>
          <p:nvPr>
            <p:ph type="sldNum" sz="quarter" idx="8"/>
          </p:nvPr>
        </p:nvSpPr>
        <p:spPr/>
        <p:txBody>
          <a:bodyPr/>
          <a:lstStyle>
            <a:lvl1pPr>
              <a:defRPr/>
            </a:lvl1pPr>
          </a:lstStyle>
          <a:p>
            <a:pPr lvl="0"/>
            <a:fld id="{D0BD5877-1245-8843-B889-D2C8977B5845}" type="slidenum">
              <a:t>‹#›</a:t>
            </a:fld>
            <a:endParaRPr lang="nl-NL"/>
          </a:p>
        </p:txBody>
      </p:sp>
    </p:spTree>
    <p:extLst>
      <p:ext uri="{BB962C8B-B14F-4D97-AF65-F5344CB8AC3E}">
        <p14:creationId xmlns:p14="http://schemas.microsoft.com/office/powerpoint/2010/main" val="79064848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3DA00F-A596-DA4E-9C1A-B7D520983A27}"/>
              </a:ext>
            </a:extLst>
          </p:cNvPr>
          <p:cNvSpPr txBox="1">
            <a:spLocks noGrp="1"/>
          </p:cNvSpPr>
          <p:nvPr>
            <p:ph type="title"/>
          </p:nvPr>
        </p:nvSpPr>
        <p:spPr>
          <a:xfrm>
            <a:off x="831847" y="1709735"/>
            <a:ext cx="10515600" cy="2852735"/>
          </a:xfrm>
        </p:spPr>
        <p:txBody>
          <a:bodyPr anchor="b"/>
          <a:lstStyle>
            <a:lvl1pPr>
              <a:defRPr sz="6000"/>
            </a:lvl1pPr>
          </a:lstStyle>
          <a:p>
            <a:pPr lvl="0"/>
            <a:r>
              <a:rPr lang="nl-NL"/>
              <a:t>Klik om stijl te bewerken</a:t>
            </a:r>
          </a:p>
        </p:txBody>
      </p:sp>
      <p:sp>
        <p:nvSpPr>
          <p:cNvPr id="3" name="Tijdelijke aanduiding voor tekst 2">
            <a:extLst>
              <a:ext uri="{FF2B5EF4-FFF2-40B4-BE49-F238E27FC236}">
                <a16:creationId xmlns:a16="http://schemas.microsoft.com/office/drawing/2014/main" id="{03235FF2-1F3A-7B4D-953E-1AC580F9577E}"/>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6DD8BDB9-909F-0B42-A68A-C6EC94476BD4}"/>
              </a:ext>
            </a:extLst>
          </p:cNvPr>
          <p:cNvSpPr txBox="1">
            <a:spLocks noGrp="1"/>
          </p:cNvSpPr>
          <p:nvPr>
            <p:ph type="dt" sz="half" idx="7"/>
          </p:nvPr>
        </p:nvSpPr>
        <p:spPr/>
        <p:txBody>
          <a:bodyPr/>
          <a:lstStyle>
            <a:lvl1pPr>
              <a:defRPr/>
            </a:lvl1pPr>
          </a:lstStyle>
          <a:p>
            <a:pPr lvl="0"/>
            <a:fld id="{864DCB4A-93EA-E048-B6D1-4CA03522D469}" type="datetime1">
              <a:rPr lang="nl-NL"/>
              <a:pPr lvl="0"/>
              <a:t>20-04-2023</a:t>
            </a:fld>
            <a:endParaRPr lang="nl-NL"/>
          </a:p>
        </p:txBody>
      </p:sp>
      <p:sp>
        <p:nvSpPr>
          <p:cNvPr id="5" name="Tijdelijke aanduiding voor voettekst 4">
            <a:extLst>
              <a:ext uri="{FF2B5EF4-FFF2-40B4-BE49-F238E27FC236}">
                <a16:creationId xmlns:a16="http://schemas.microsoft.com/office/drawing/2014/main" id="{40D4EA67-A2B5-D549-B12B-CA684A657ACA}"/>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C1FC31AA-DF49-E34A-AF52-0723C7B4EE75}"/>
              </a:ext>
            </a:extLst>
          </p:cNvPr>
          <p:cNvSpPr txBox="1">
            <a:spLocks noGrp="1"/>
          </p:cNvSpPr>
          <p:nvPr>
            <p:ph type="sldNum" sz="quarter" idx="8"/>
          </p:nvPr>
        </p:nvSpPr>
        <p:spPr/>
        <p:txBody>
          <a:bodyPr/>
          <a:lstStyle>
            <a:lvl1pPr>
              <a:defRPr/>
            </a:lvl1pPr>
          </a:lstStyle>
          <a:p>
            <a:pPr lvl="0"/>
            <a:fld id="{57C3A644-01AF-8842-8C6D-36BB0E383133}" type="slidenum">
              <a:t>‹#›</a:t>
            </a:fld>
            <a:endParaRPr lang="nl-NL"/>
          </a:p>
        </p:txBody>
      </p:sp>
    </p:spTree>
    <p:extLst>
      <p:ext uri="{BB962C8B-B14F-4D97-AF65-F5344CB8AC3E}">
        <p14:creationId xmlns:p14="http://schemas.microsoft.com/office/powerpoint/2010/main" val="2950190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AD3030-E1C9-2F48-8540-BDA6CA97D4BB}"/>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1E34BD65-4B06-364E-98D8-82A0E85AB90A}"/>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AD8DB130-9F37-E74B-ADC9-030237B5D325}"/>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88BAE343-C9D1-F246-AA15-AFB5DB9E0D54}"/>
              </a:ext>
            </a:extLst>
          </p:cNvPr>
          <p:cNvSpPr txBox="1">
            <a:spLocks noGrp="1"/>
          </p:cNvSpPr>
          <p:nvPr>
            <p:ph type="dt" sz="half" idx="7"/>
          </p:nvPr>
        </p:nvSpPr>
        <p:spPr/>
        <p:txBody>
          <a:bodyPr/>
          <a:lstStyle>
            <a:lvl1pPr>
              <a:defRPr/>
            </a:lvl1pPr>
          </a:lstStyle>
          <a:p>
            <a:pPr lvl="0"/>
            <a:fld id="{B7399C7E-8DCC-E24F-9AA7-FAFE0AAF5E1C}" type="datetime1">
              <a:rPr lang="nl-NL"/>
              <a:pPr lvl="0"/>
              <a:t>20-04-2023</a:t>
            </a:fld>
            <a:endParaRPr lang="nl-NL"/>
          </a:p>
        </p:txBody>
      </p:sp>
      <p:sp>
        <p:nvSpPr>
          <p:cNvPr id="6" name="Tijdelijke aanduiding voor voettekst 5">
            <a:extLst>
              <a:ext uri="{FF2B5EF4-FFF2-40B4-BE49-F238E27FC236}">
                <a16:creationId xmlns:a16="http://schemas.microsoft.com/office/drawing/2014/main" id="{F07FF783-F5E1-5544-AB7A-2F767A9294EF}"/>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24CA7834-AE41-9D46-A7C5-F963F34B3E32}"/>
              </a:ext>
            </a:extLst>
          </p:cNvPr>
          <p:cNvSpPr txBox="1">
            <a:spLocks noGrp="1"/>
          </p:cNvSpPr>
          <p:nvPr>
            <p:ph type="sldNum" sz="quarter" idx="8"/>
          </p:nvPr>
        </p:nvSpPr>
        <p:spPr/>
        <p:txBody>
          <a:bodyPr/>
          <a:lstStyle>
            <a:lvl1pPr>
              <a:defRPr/>
            </a:lvl1pPr>
          </a:lstStyle>
          <a:p>
            <a:pPr lvl="0"/>
            <a:fld id="{3B137D49-8C9E-DD4B-AFA7-A0E899775E5A}" type="slidenum">
              <a:t>‹#›</a:t>
            </a:fld>
            <a:endParaRPr lang="nl-NL"/>
          </a:p>
        </p:txBody>
      </p:sp>
    </p:spTree>
    <p:extLst>
      <p:ext uri="{BB962C8B-B14F-4D97-AF65-F5344CB8AC3E}">
        <p14:creationId xmlns:p14="http://schemas.microsoft.com/office/powerpoint/2010/main" val="1383827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EB0553-1A1A-BC48-8911-01DC29677A33}"/>
              </a:ext>
            </a:extLst>
          </p:cNvPr>
          <p:cNvSpPr txBox="1">
            <a:spLocks noGrp="1"/>
          </p:cNvSpPr>
          <p:nvPr>
            <p:ph type="title"/>
          </p:nvPr>
        </p:nvSpPr>
        <p:spPr>
          <a:xfrm>
            <a:off x="839784" y="365129"/>
            <a:ext cx="10515600" cy="1325559"/>
          </a:xfrm>
        </p:spPr>
        <p:txBody>
          <a:bodyPr/>
          <a:lstStyle>
            <a:lvl1pPr>
              <a:defRPr/>
            </a:lvl1pPr>
          </a:lstStyle>
          <a:p>
            <a:pPr lvl="0"/>
            <a:r>
              <a:rPr lang="nl-NL"/>
              <a:t>Klik om stijl te bewerken</a:t>
            </a:r>
          </a:p>
        </p:txBody>
      </p:sp>
      <p:sp>
        <p:nvSpPr>
          <p:cNvPr id="3" name="Tijdelijke aanduiding voor tekst 2">
            <a:extLst>
              <a:ext uri="{FF2B5EF4-FFF2-40B4-BE49-F238E27FC236}">
                <a16:creationId xmlns:a16="http://schemas.microsoft.com/office/drawing/2014/main" id="{91044DC8-2E84-024F-BF13-E2AF80B7C27C}"/>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AFAC617-5A39-AF44-AF57-0AAF097317ED}"/>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6C4A1E26-DDEF-4940-8BD8-FB9658721A8C}"/>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6AE51699-7246-2F42-A9CE-9DB66C82284C}"/>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A36A84B9-0442-124E-9FFA-31E1373DB8C5}"/>
              </a:ext>
            </a:extLst>
          </p:cNvPr>
          <p:cNvSpPr txBox="1">
            <a:spLocks noGrp="1"/>
          </p:cNvSpPr>
          <p:nvPr>
            <p:ph type="dt" sz="half" idx="7"/>
          </p:nvPr>
        </p:nvSpPr>
        <p:spPr/>
        <p:txBody>
          <a:bodyPr/>
          <a:lstStyle>
            <a:lvl1pPr>
              <a:defRPr/>
            </a:lvl1pPr>
          </a:lstStyle>
          <a:p>
            <a:pPr lvl="0"/>
            <a:fld id="{BB1BDCAA-FECA-3C4E-9EE1-992C9F40C453}" type="datetime1">
              <a:rPr lang="nl-NL"/>
              <a:pPr lvl="0"/>
              <a:t>20-04-2023</a:t>
            </a:fld>
            <a:endParaRPr lang="nl-NL"/>
          </a:p>
        </p:txBody>
      </p:sp>
      <p:sp>
        <p:nvSpPr>
          <p:cNvPr id="8" name="Tijdelijke aanduiding voor voettekst 7">
            <a:extLst>
              <a:ext uri="{FF2B5EF4-FFF2-40B4-BE49-F238E27FC236}">
                <a16:creationId xmlns:a16="http://schemas.microsoft.com/office/drawing/2014/main" id="{46C2FFFF-5240-1C4E-B937-51E165D84F6F}"/>
              </a:ext>
            </a:extLst>
          </p:cNvPr>
          <p:cNvSpPr txBox="1">
            <a:spLocks noGrp="1"/>
          </p:cNvSpPr>
          <p:nvPr>
            <p:ph type="ftr" sz="quarter" idx="9"/>
          </p:nvPr>
        </p:nvSpPr>
        <p:spPr/>
        <p:txBody>
          <a:bodyPr/>
          <a:lstStyle>
            <a:lvl1pPr>
              <a:defRPr/>
            </a:lvl1pPr>
          </a:lstStyle>
          <a:p>
            <a:pPr lvl="0"/>
            <a:endParaRPr lang="nl-NL"/>
          </a:p>
        </p:txBody>
      </p:sp>
      <p:sp>
        <p:nvSpPr>
          <p:cNvPr id="9" name="Tijdelijke aanduiding voor dianummer 8">
            <a:extLst>
              <a:ext uri="{FF2B5EF4-FFF2-40B4-BE49-F238E27FC236}">
                <a16:creationId xmlns:a16="http://schemas.microsoft.com/office/drawing/2014/main" id="{070DE55A-0B92-AE43-8A4A-50A335017436}"/>
              </a:ext>
            </a:extLst>
          </p:cNvPr>
          <p:cNvSpPr txBox="1">
            <a:spLocks noGrp="1"/>
          </p:cNvSpPr>
          <p:nvPr>
            <p:ph type="sldNum" sz="quarter" idx="8"/>
          </p:nvPr>
        </p:nvSpPr>
        <p:spPr/>
        <p:txBody>
          <a:bodyPr/>
          <a:lstStyle>
            <a:lvl1pPr>
              <a:defRPr/>
            </a:lvl1pPr>
          </a:lstStyle>
          <a:p>
            <a:pPr lvl="0"/>
            <a:fld id="{6FE09A33-66C7-D540-AFF1-C7246C34A1A4}" type="slidenum">
              <a:t>‹#›</a:t>
            </a:fld>
            <a:endParaRPr lang="nl-NL"/>
          </a:p>
        </p:txBody>
      </p:sp>
    </p:spTree>
    <p:extLst>
      <p:ext uri="{BB962C8B-B14F-4D97-AF65-F5344CB8AC3E}">
        <p14:creationId xmlns:p14="http://schemas.microsoft.com/office/powerpoint/2010/main" val="259988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2DD88F-3F93-0942-8DF2-1BD29C906F12}"/>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datum 2">
            <a:extLst>
              <a:ext uri="{FF2B5EF4-FFF2-40B4-BE49-F238E27FC236}">
                <a16:creationId xmlns:a16="http://schemas.microsoft.com/office/drawing/2014/main" id="{C5CC938A-6D94-6746-95A5-47603045C1AA}"/>
              </a:ext>
            </a:extLst>
          </p:cNvPr>
          <p:cNvSpPr txBox="1">
            <a:spLocks noGrp="1"/>
          </p:cNvSpPr>
          <p:nvPr>
            <p:ph type="dt" sz="half" idx="7"/>
          </p:nvPr>
        </p:nvSpPr>
        <p:spPr/>
        <p:txBody>
          <a:bodyPr/>
          <a:lstStyle>
            <a:lvl1pPr>
              <a:defRPr/>
            </a:lvl1pPr>
          </a:lstStyle>
          <a:p>
            <a:pPr lvl="0"/>
            <a:fld id="{7F70EDBA-5A72-9946-A67B-E779F8DAA44D}" type="datetime1">
              <a:rPr lang="nl-NL"/>
              <a:pPr lvl="0"/>
              <a:t>20-04-2023</a:t>
            </a:fld>
            <a:endParaRPr lang="nl-NL"/>
          </a:p>
        </p:txBody>
      </p:sp>
      <p:sp>
        <p:nvSpPr>
          <p:cNvPr id="4" name="Tijdelijke aanduiding voor voettekst 3">
            <a:extLst>
              <a:ext uri="{FF2B5EF4-FFF2-40B4-BE49-F238E27FC236}">
                <a16:creationId xmlns:a16="http://schemas.microsoft.com/office/drawing/2014/main" id="{A10DA90C-6480-1E4D-9C9C-E6DCB491A3E7}"/>
              </a:ext>
            </a:extLst>
          </p:cNvPr>
          <p:cNvSpPr txBox="1">
            <a:spLocks noGrp="1"/>
          </p:cNvSpPr>
          <p:nvPr>
            <p:ph type="ftr" sz="quarter" idx="9"/>
          </p:nvPr>
        </p:nvSpPr>
        <p:spPr/>
        <p:txBody>
          <a:bodyPr/>
          <a:lstStyle>
            <a:lvl1pPr>
              <a:defRPr/>
            </a:lvl1pPr>
          </a:lstStyle>
          <a:p>
            <a:pPr lvl="0"/>
            <a:endParaRPr lang="nl-NL"/>
          </a:p>
        </p:txBody>
      </p:sp>
      <p:sp>
        <p:nvSpPr>
          <p:cNvPr id="5" name="Tijdelijke aanduiding voor dianummer 4">
            <a:extLst>
              <a:ext uri="{FF2B5EF4-FFF2-40B4-BE49-F238E27FC236}">
                <a16:creationId xmlns:a16="http://schemas.microsoft.com/office/drawing/2014/main" id="{2DC72417-A91E-5D42-A22D-08DAC51DE536}"/>
              </a:ext>
            </a:extLst>
          </p:cNvPr>
          <p:cNvSpPr txBox="1">
            <a:spLocks noGrp="1"/>
          </p:cNvSpPr>
          <p:nvPr>
            <p:ph type="sldNum" sz="quarter" idx="8"/>
          </p:nvPr>
        </p:nvSpPr>
        <p:spPr/>
        <p:txBody>
          <a:bodyPr/>
          <a:lstStyle>
            <a:lvl1pPr>
              <a:defRPr/>
            </a:lvl1pPr>
          </a:lstStyle>
          <a:p>
            <a:pPr lvl="0"/>
            <a:fld id="{E69C1BD5-52DA-174A-8168-AC10478D617D}" type="slidenum">
              <a:t>‹#›</a:t>
            </a:fld>
            <a:endParaRPr lang="nl-NL"/>
          </a:p>
        </p:txBody>
      </p:sp>
    </p:spTree>
    <p:extLst>
      <p:ext uri="{BB962C8B-B14F-4D97-AF65-F5344CB8AC3E}">
        <p14:creationId xmlns:p14="http://schemas.microsoft.com/office/powerpoint/2010/main" val="3032198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0B3C30C-64F3-DC40-8936-D8B7248746A5}"/>
              </a:ext>
            </a:extLst>
          </p:cNvPr>
          <p:cNvSpPr txBox="1">
            <a:spLocks noGrp="1"/>
          </p:cNvSpPr>
          <p:nvPr>
            <p:ph type="dt" sz="half" idx="7"/>
          </p:nvPr>
        </p:nvSpPr>
        <p:spPr/>
        <p:txBody>
          <a:bodyPr/>
          <a:lstStyle>
            <a:lvl1pPr>
              <a:defRPr/>
            </a:lvl1pPr>
          </a:lstStyle>
          <a:p>
            <a:pPr lvl="0"/>
            <a:fld id="{98DFD2C7-8194-2F47-8286-FC43174794C8}" type="datetime1">
              <a:rPr lang="nl-NL"/>
              <a:pPr lvl="0"/>
              <a:t>20-04-2023</a:t>
            </a:fld>
            <a:endParaRPr lang="nl-NL"/>
          </a:p>
        </p:txBody>
      </p:sp>
      <p:sp>
        <p:nvSpPr>
          <p:cNvPr id="3" name="Tijdelijke aanduiding voor voettekst 2">
            <a:extLst>
              <a:ext uri="{FF2B5EF4-FFF2-40B4-BE49-F238E27FC236}">
                <a16:creationId xmlns:a16="http://schemas.microsoft.com/office/drawing/2014/main" id="{D8D289B4-FE1A-B64F-BDF0-684DA7241421}"/>
              </a:ext>
            </a:extLst>
          </p:cNvPr>
          <p:cNvSpPr txBox="1">
            <a:spLocks noGrp="1"/>
          </p:cNvSpPr>
          <p:nvPr>
            <p:ph type="ftr" sz="quarter" idx="9"/>
          </p:nvPr>
        </p:nvSpPr>
        <p:spPr/>
        <p:txBody>
          <a:bodyPr/>
          <a:lstStyle>
            <a:lvl1pPr>
              <a:defRPr/>
            </a:lvl1pPr>
          </a:lstStyle>
          <a:p>
            <a:pPr lvl="0"/>
            <a:endParaRPr lang="nl-NL"/>
          </a:p>
        </p:txBody>
      </p:sp>
      <p:sp>
        <p:nvSpPr>
          <p:cNvPr id="4" name="Tijdelijke aanduiding voor dianummer 3">
            <a:extLst>
              <a:ext uri="{FF2B5EF4-FFF2-40B4-BE49-F238E27FC236}">
                <a16:creationId xmlns:a16="http://schemas.microsoft.com/office/drawing/2014/main" id="{2A006355-D676-7048-8E29-4A4F150B9AEF}"/>
              </a:ext>
            </a:extLst>
          </p:cNvPr>
          <p:cNvSpPr txBox="1">
            <a:spLocks noGrp="1"/>
          </p:cNvSpPr>
          <p:nvPr>
            <p:ph type="sldNum" sz="quarter" idx="8"/>
          </p:nvPr>
        </p:nvSpPr>
        <p:spPr/>
        <p:txBody>
          <a:bodyPr/>
          <a:lstStyle>
            <a:lvl1pPr>
              <a:defRPr/>
            </a:lvl1pPr>
          </a:lstStyle>
          <a:p>
            <a:pPr lvl="0"/>
            <a:fld id="{9A2E905B-01F8-BC45-BC20-9B0E334EF34B}" type="slidenum">
              <a:t>‹#›</a:t>
            </a:fld>
            <a:endParaRPr lang="nl-NL"/>
          </a:p>
        </p:txBody>
      </p:sp>
    </p:spTree>
    <p:extLst>
      <p:ext uri="{BB962C8B-B14F-4D97-AF65-F5344CB8AC3E}">
        <p14:creationId xmlns:p14="http://schemas.microsoft.com/office/powerpoint/2010/main" val="2256056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91577B-6F8C-814A-9FC7-41BD2386B2DE}"/>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inhoud 2">
            <a:extLst>
              <a:ext uri="{FF2B5EF4-FFF2-40B4-BE49-F238E27FC236}">
                <a16:creationId xmlns:a16="http://schemas.microsoft.com/office/drawing/2014/main" id="{183ED657-B94C-5A42-B420-D65FCF556CB8}"/>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CD079447-FA36-6047-A0F1-C93152D81C08}"/>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AAD4F995-DB82-534C-A6BD-F1119243885C}"/>
              </a:ext>
            </a:extLst>
          </p:cNvPr>
          <p:cNvSpPr txBox="1">
            <a:spLocks noGrp="1"/>
          </p:cNvSpPr>
          <p:nvPr>
            <p:ph type="dt" sz="half" idx="7"/>
          </p:nvPr>
        </p:nvSpPr>
        <p:spPr/>
        <p:txBody>
          <a:bodyPr/>
          <a:lstStyle>
            <a:lvl1pPr>
              <a:defRPr/>
            </a:lvl1pPr>
          </a:lstStyle>
          <a:p>
            <a:pPr lvl="0"/>
            <a:fld id="{78FC630D-97A9-F24B-9675-DF6F9278EC71}" type="datetime1">
              <a:rPr lang="nl-NL"/>
              <a:pPr lvl="0"/>
              <a:t>20-04-2023</a:t>
            </a:fld>
            <a:endParaRPr lang="nl-NL"/>
          </a:p>
        </p:txBody>
      </p:sp>
      <p:sp>
        <p:nvSpPr>
          <p:cNvPr id="6" name="Tijdelijke aanduiding voor voettekst 5">
            <a:extLst>
              <a:ext uri="{FF2B5EF4-FFF2-40B4-BE49-F238E27FC236}">
                <a16:creationId xmlns:a16="http://schemas.microsoft.com/office/drawing/2014/main" id="{A034ED6B-FCD8-7543-B949-0FEB6B26A975}"/>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A58B1190-8944-B444-9C2C-4639370CED04}"/>
              </a:ext>
            </a:extLst>
          </p:cNvPr>
          <p:cNvSpPr txBox="1">
            <a:spLocks noGrp="1"/>
          </p:cNvSpPr>
          <p:nvPr>
            <p:ph type="sldNum" sz="quarter" idx="8"/>
          </p:nvPr>
        </p:nvSpPr>
        <p:spPr/>
        <p:txBody>
          <a:bodyPr/>
          <a:lstStyle>
            <a:lvl1pPr>
              <a:defRPr/>
            </a:lvl1pPr>
          </a:lstStyle>
          <a:p>
            <a:pPr lvl="0"/>
            <a:fld id="{34B942FB-A1D3-D648-9A65-F88DA2FF66E7}" type="slidenum">
              <a:t>‹#›</a:t>
            </a:fld>
            <a:endParaRPr lang="nl-NL"/>
          </a:p>
        </p:txBody>
      </p:sp>
    </p:spTree>
    <p:extLst>
      <p:ext uri="{BB962C8B-B14F-4D97-AF65-F5344CB8AC3E}">
        <p14:creationId xmlns:p14="http://schemas.microsoft.com/office/powerpoint/2010/main" val="3306805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D1B4E7-A9D3-EF40-9EF3-E876DFF3773C}"/>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afbeelding 2">
            <a:extLst>
              <a:ext uri="{FF2B5EF4-FFF2-40B4-BE49-F238E27FC236}">
                <a16:creationId xmlns:a16="http://schemas.microsoft.com/office/drawing/2014/main" id="{09940320-2CCB-2142-B152-B59476E5550A}"/>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nl-NL"/>
          </a:p>
        </p:txBody>
      </p:sp>
      <p:sp>
        <p:nvSpPr>
          <p:cNvPr id="4" name="Tijdelijke aanduiding voor tekst 3">
            <a:extLst>
              <a:ext uri="{FF2B5EF4-FFF2-40B4-BE49-F238E27FC236}">
                <a16:creationId xmlns:a16="http://schemas.microsoft.com/office/drawing/2014/main" id="{5A76B32F-45CE-F541-955F-6C3D50AD23B9}"/>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FCA48BB-C353-B847-82EB-B78ECAA1A87A}"/>
              </a:ext>
            </a:extLst>
          </p:cNvPr>
          <p:cNvSpPr txBox="1">
            <a:spLocks noGrp="1"/>
          </p:cNvSpPr>
          <p:nvPr>
            <p:ph type="dt" sz="half" idx="7"/>
          </p:nvPr>
        </p:nvSpPr>
        <p:spPr/>
        <p:txBody>
          <a:bodyPr/>
          <a:lstStyle>
            <a:lvl1pPr>
              <a:defRPr/>
            </a:lvl1pPr>
          </a:lstStyle>
          <a:p>
            <a:pPr lvl="0"/>
            <a:fld id="{0D8C5FE1-DA66-4C44-A5DC-29E4E3F79BE0}" type="datetime1">
              <a:rPr lang="nl-NL"/>
              <a:pPr lvl="0"/>
              <a:t>20-04-2023</a:t>
            </a:fld>
            <a:endParaRPr lang="nl-NL"/>
          </a:p>
        </p:txBody>
      </p:sp>
      <p:sp>
        <p:nvSpPr>
          <p:cNvPr id="6" name="Tijdelijke aanduiding voor voettekst 5">
            <a:extLst>
              <a:ext uri="{FF2B5EF4-FFF2-40B4-BE49-F238E27FC236}">
                <a16:creationId xmlns:a16="http://schemas.microsoft.com/office/drawing/2014/main" id="{C71EE919-3339-9644-A1DC-976AFBB40835}"/>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E2928B9F-257A-8E46-BF33-E14FD798D0A9}"/>
              </a:ext>
            </a:extLst>
          </p:cNvPr>
          <p:cNvSpPr txBox="1">
            <a:spLocks noGrp="1"/>
          </p:cNvSpPr>
          <p:nvPr>
            <p:ph type="sldNum" sz="quarter" idx="8"/>
          </p:nvPr>
        </p:nvSpPr>
        <p:spPr/>
        <p:txBody>
          <a:bodyPr/>
          <a:lstStyle>
            <a:lvl1pPr>
              <a:defRPr/>
            </a:lvl1pPr>
          </a:lstStyle>
          <a:p>
            <a:pPr lvl="0"/>
            <a:fld id="{D238ABF1-D998-C548-9F36-B2341838756C}" type="slidenum">
              <a:t>‹#›</a:t>
            </a:fld>
            <a:endParaRPr lang="nl-NL"/>
          </a:p>
        </p:txBody>
      </p:sp>
    </p:spTree>
    <p:extLst>
      <p:ext uri="{BB962C8B-B14F-4D97-AF65-F5344CB8AC3E}">
        <p14:creationId xmlns:p14="http://schemas.microsoft.com/office/powerpoint/2010/main" val="1246239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66619A76-0C26-7748-A55F-98C1DBC2F6BC}"/>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nl-NL"/>
              <a:t>Klik om stijl te bewerken</a:t>
            </a:r>
          </a:p>
        </p:txBody>
      </p:sp>
      <p:sp>
        <p:nvSpPr>
          <p:cNvPr id="3" name="Tijdelijke aanduiding voor tekst 2">
            <a:extLst>
              <a:ext uri="{FF2B5EF4-FFF2-40B4-BE49-F238E27FC236}">
                <a16:creationId xmlns:a16="http://schemas.microsoft.com/office/drawing/2014/main" id="{E16F256C-1A4D-D146-9292-E09C5E2CACCD}"/>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E03F12D-46B9-B64C-9EF4-C4BC9175AAE5}"/>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898989"/>
                </a:solidFill>
                <a:uFillTx/>
                <a:latin typeface="Calibri"/>
              </a:defRPr>
            </a:lvl1pPr>
          </a:lstStyle>
          <a:p>
            <a:pPr lvl="0"/>
            <a:fld id="{C1B24200-4E91-3846-BF1F-ABB41EF48ED9}" type="datetime1">
              <a:rPr lang="nl-NL"/>
              <a:pPr lvl="0"/>
              <a:t>20-04-2023</a:t>
            </a:fld>
            <a:endParaRPr lang="nl-NL"/>
          </a:p>
        </p:txBody>
      </p:sp>
      <p:sp>
        <p:nvSpPr>
          <p:cNvPr id="5" name="Tijdelijke aanduiding voor voettekst 4">
            <a:extLst>
              <a:ext uri="{FF2B5EF4-FFF2-40B4-BE49-F238E27FC236}">
                <a16:creationId xmlns:a16="http://schemas.microsoft.com/office/drawing/2014/main" id="{3ABAD31F-ED03-1148-AE89-D75A14C65C6D}"/>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nl-NL" sz="1200" b="0" i="0" u="none" strike="noStrike" kern="1200" cap="none" spc="0" baseline="0">
                <a:solidFill>
                  <a:srgbClr val="898989"/>
                </a:solidFill>
                <a:uFillTx/>
                <a:latin typeface="Calibri"/>
              </a:defRPr>
            </a:lvl1pPr>
          </a:lstStyle>
          <a:p>
            <a:pPr lvl="0"/>
            <a:endParaRPr lang="nl-NL"/>
          </a:p>
        </p:txBody>
      </p:sp>
      <p:sp>
        <p:nvSpPr>
          <p:cNvPr id="6" name="Tijdelijke aanduiding voor dianummer 5">
            <a:extLst>
              <a:ext uri="{FF2B5EF4-FFF2-40B4-BE49-F238E27FC236}">
                <a16:creationId xmlns:a16="http://schemas.microsoft.com/office/drawing/2014/main" id="{3F629F34-110E-9D40-A8CF-E18CE2D65FC7}"/>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898989"/>
                </a:solidFill>
                <a:uFillTx/>
                <a:latin typeface="Calibri"/>
              </a:defRPr>
            </a:lvl1pPr>
          </a:lstStyle>
          <a:p>
            <a:pPr lvl="0"/>
            <a:fld id="{82AAF99D-38C7-784C-8498-DF3192A74A95}" type="slidenum">
              <a:t>‹#›</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3" name="Rechthoek 3">
            <a:extLst>
              <a:ext uri="{FF2B5EF4-FFF2-40B4-BE49-F238E27FC236}">
                <a16:creationId xmlns:a16="http://schemas.microsoft.com/office/drawing/2014/main" id="{BC21F29B-7122-0C4E-9841-3DC608C2B763}"/>
              </a:ext>
            </a:extLst>
          </p:cNvPr>
          <p:cNvSpPr/>
          <p:nvPr/>
        </p:nvSpPr>
        <p:spPr>
          <a:xfrm>
            <a:off x="0" y="5457825"/>
            <a:ext cx="12191996" cy="953774"/>
          </a:xfrm>
          <a:prstGeom prst="rect">
            <a:avLst/>
          </a:prstGeom>
          <a:solidFill>
            <a:srgbClr val="E2017A">
              <a:alpha val="30000"/>
            </a:srgbClr>
          </a:solidFill>
          <a:ln cap="flat">
            <a:noFill/>
            <a:prstDash val="solid"/>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Calibri"/>
            </a:endParaRPr>
          </a:p>
        </p:txBody>
      </p:sp>
      <p:pic>
        <p:nvPicPr>
          <p:cNvPr id="4" name="Afbeelding 4">
            <a:extLst>
              <a:ext uri="{FF2B5EF4-FFF2-40B4-BE49-F238E27FC236}">
                <a16:creationId xmlns:a16="http://schemas.microsoft.com/office/drawing/2014/main" id="{E7FDB154-782F-544C-8C92-AB450FA3A770}"/>
              </a:ext>
            </a:extLst>
          </p:cNvPr>
          <p:cNvPicPr>
            <a:picLocks noChangeAspect="1"/>
          </p:cNvPicPr>
          <p:nvPr/>
        </p:nvPicPr>
        <p:blipFill>
          <a:blip r:embed="rId2"/>
          <a:stretch>
            <a:fillRect/>
          </a:stretch>
        </p:blipFill>
        <p:spPr>
          <a:xfrm>
            <a:off x="5767230" y="5528599"/>
            <a:ext cx="795491" cy="719806"/>
          </a:xfrm>
          <a:prstGeom prst="rect">
            <a:avLst/>
          </a:prstGeom>
          <a:noFill/>
          <a:ln cap="flat">
            <a:noFill/>
          </a:ln>
        </p:spPr>
      </p:pic>
      <p:sp>
        <p:nvSpPr>
          <p:cNvPr id="8" name="Rechthoek 7">
            <a:extLst>
              <a:ext uri="{FF2B5EF4-FFF2-40B4-BE49-F238E27FC236}">
                <a16:creationId xmlns:a16="http://schemas.microsoft.com/office/drawing/2014/main" id="{1A63068A-7AC5-CB4B-B0F5-398BDD4F14CF}"/>
              </a:ext>
            </a:extLst>
          </p:cNvPr>
          <p:cNvSpPr/>
          <p:nvPr/>
        </p:nvSpPr>
        <p:spPr>
          <a:xfrm>
            <a:off x="7557186" y="3036658"/>
            <a:ext cx="4642328" cy="2106842"/>
          </a:xfrm>
          <a:prstGeom prst="rect">
            <a:avLst/>
          </a:prstGeom>
          <a:solidFill>
            <a:srgbClr val="FF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Tijdelijke aanduiding voor inhoud 2">
            <a:extLst>
              <a:ext uri="{FF2B5EF4-FFF2-40B4-BE49-F238E27FC236}">
                <a16:creationId xmlns:a16="http://schemas.microsoft.com/office/drawing/2014/main" id="{C9E9EC81-A900-2D49-A7D1-01A938374F2F}"/>
              </a:ext>
            </a:extLst>
          </p:cNvPr>
          <p:cNvSpPr txBox="1">
            <a:spLocks/>
          </p:cNvSpPr>
          <p:nvPr/>
        </p:nvSpPr>
        <p:spPr>
          <a:xfrm>
            <a:off x="7087065" y="3305950"/>
            <a:ext cx="4642328" cy="1753611"/>
          </a:xfrm>
          <a:prstGeom prst="rect">
            <a:avLst/>
          </a:prstGeom>
          <a:noFill/>
          <a:ln>
            <a:noFill/>
          </a:ln>
        </p:spPr>
        <p:txBody>
          <a:bodyPr vert="horz" wrap="square" lIns="91440" tIns="45720" rIns="91440" bIns="45720" rtlCol="0" anchor="t" anchorCtr="1" compatLnSpc="1">
            <a:normAutofit/>
          </a:bodyPr>
          <a:lstStyle>
            <a:lvl1pPr marL="0" marR="0" lvl="0" indent="0" algn="ctr" defTabSz="914400" rtl="0" fontAlgn="auto" hangingPunct="1">
              <a:lnSpc>
                <a:spcPct val="90000"/>
              </a:lnSpc>
              <a:spcBef>
                <a:spcPts val="1000"/>
              </a:spcBef>
              <a:spcAft>
                <a:spcPts val="0"/>
              </a:spcAft>
              <a:buSzPct val="100000"/>
              <a:buFont typeface="Arial" pitchFamily="34"/>
              <a:buNone/>
              <a:tabLst/>
              <a:defRPr lang="nl-NL" sz="24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nl-NL" sz="2000" dirty="0">
                <a:solidFill>
                  <a:schemeClr val="bg1"/>
                </a:solidFill>
              </a:rPr>
              <a:t>Inhoud van dit project:</a:t>
            </a:r>
          </a:p>
          <a:p>
            <a:pPr marL="342900" indent="-342900" algn="l">
              <a:buFont typeface="Arial" panose="020B0604020202020204" pitchFamily="34" charset="0"/>
              <a:buChar char="•"/>
            </a:pPr>
            <a:r>
              <a:rPr lang="nl-NL" sz="2000" dirty="0">
                <a:solidFill>
                  <a:schemeClr val="bg1"/>
                </a:solidFill>
              </a:rPr>
              <a:t>Werken in teams</a:t>
            </a:r>
          </a:p>
          <a:p>
            <a:pPr marL="342900" indent="-342900" algn="l">
              <a:buFont typeface="Arial" panose="020B0604020202020204" pitchFamily="34" charset="0"/>
              <a:buChar char="•"/>
            </a:pPr>
            <a:r>
              <a:rPr lang="nl-NL" sz="2000" dirty="0">
                <a:solidFill>
                  <a:schemeClr val="bg1"/>
                </a:solidFill>
              </a:rPr>
              <a:t>Concept |Performance show</a:t>
            </a:r>
          </a:p>
        </p:txBody>
      </p:sp>
      <p:sp>
        <p:nvSpPr>
          <p:cNvPr id="5" name="Tekstvak 4">
            <a:extLst>
              <a:ext uri="{FF2B5EF4-FFF2-40B4-BE49-F238E27FC236}">
                <a16:creationId xmlns:a16="http://schemas.microsoft.com/office/drawing/2014/main" id="{EE142DB3-0CD2-2029-15FC-5F99EC06CAA5}"/>
              </a:ext>
            </a:extLst>
          </p:cNvPr>
          <p:cNvSpPr txBox="1"/>
          <p:nvPr/>
        </p:nvSpPr>
        <p:spPr>
          <a:xfrm>
            <a:off x="828155" y="714624"/>
            <a:ext cx="10060563" cy="1594796"/>
          </a:xfrm>
          <a:prstGeom prst="rect">
            <a:avLst/>
          </a:prstGeom>
          <a:noFill/>
        </p:spPr>
        <p:txBody>
          <a:bodyPr wrap="square">
            <a:spAutoFit/>
          </a:bodyPr>
          <a:lstStyle/>
          <a:p>
            <a:pPr>
              <a:lnSpc>
                <a:spcPct val="115000"/>
              </a:lnSpc>
              <a:spcAft>
                <a:spcPts val="1000"/>
              </a:spcAft>
            </a:pPr>
            <a:r>
              <a:rPr lang="en-US" sz="4000" dirty="0">
                <a:solidFill>
                  <a:srgbClr val="E3007A"/>
                </a:solidFill>
                <a:effectLst/>
                <a:latin typeface="Calibri" panose="020F0502020204030204" pitchFamily="34" charset="0"/>
                <a:ea typeface="Times New Roman" panose="02020603050405020304" pitchFamily="18" charset="0"/>
                <a:cs typeface="Calibri" panose="020F0502020204030204" pitchFamily="34" charset="0"/>
              </a:rPr>
              <a:t>Project 3 I FASHION DESIGNER &amp;COÖRDINATOR</a:t>
            </a:r>
            <a:endParaRPr lang="nl-NL" sz="4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4000" dirty="0">
                <a:solidFill>
                  <a:srgbClr val="E3007A"/>
                </a:solidFill>
                <a:effectLst/>
                <a:latin typeface="Calibri" panose="020F0502020204030204" pitchFamily="34" charset="0"/>
                <a:ea typeface="Calibri" panose="020F0502020204030204" pitchFamily="34" charset="0"/>
                <a:cs typeface="Calibri" panose="020F0502020204030204" pitchFamily="34" charset="0"/>
              </a:rPr>
              <a:t>“GOING OUTSIDE”</a:t>
            </a:r>
            <a:endParaRPr lang="nl-NL"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Acrobuffos | Air Play (8+) | 24 oktober 2019 | Turfsingel 86 | Spot  Groningen">
            <a:extLst>
              <a:ext uri="{FF2B5EF4-FFF2-40B4-BE49-F238E27FC236}">
                <a16:creationId xmlns:a16="http://schemas.microsoft.com/office/drawing/2014/main" id="{542E43C9-A42A-7E2F-6170-2C4000FF82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903087"/>
          </a:xfrm>
          <a:prstGeom prst="rect">
            <a:avLst/>
          </a:prstGeom>
          <a:noFill/>
          <a:extLst>
            <a:ext uri="{909E8E84-426E-40DD-AFC4-6F175D3DCCD1}">
              <a14:hiddenFill xmlns:a14="http://schemas.microsoft.com/office/drawing/2010/main">
                <a:solidFill>
                  <a:srgbClr val="FFFFFF"/>
                </a:solidFill>
              </a14:hiddenFill>
            </a:ext>
          </a:extLst>
        </p:spPr>
      </p:pic>
      <p:sp>
        <p:nvSpPr>
          <p:cNvPr id="8" name="Rechthoek 3">
            <a:extLst>
              <a:ext uri="{FF2B5EF4-FFF2-40B4-BE49-F238E27FC236}">
                <a16:creationId xmlns:a16="http://schemas.microsoft.com/office/drawing/2014/main" id="{5155A249-21CB-6F4A-9384-0376BE964852}"/>
              </a:ext>
            </a:extLst>
          </p:cNvPr>
          <p:cNvSpPr/>
          <p:nvPr/>
        </p:nvSpPr>
        <p:spPr>
          <a:xfrm>
            <a:off x="10932827" y="5949313"/>
            <a:ext cx="1259173" cy="953774"/>
          </a:xfrm>
          <a:prstGeom prst="rect">
            <a:avLst/>
          </a:prstGeom>
          <a:solidFill>
            <a:srgbClr val="E2017A">
              <a:alpha val="30000"/>
            </a:srgbClr>
          </a:solidFill>
          <a:ln cap="flat">
            <a:noFill/>
            <a:prstDash val="solid"/>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Calibri"/>
            </a:endParaRPr>
          </a:p>
        </p:txBody>
      </p:sp>
      <p:pic>
        <p:nvPicPr>
          <p:cNvPr id="9" name="Afbeelding 4">
            <a:extLst>
              <a:ext uri="{FF2B5EF4-FFF2-40B4-BE49-F238E27FC236}">
                <a16:creationId xmlns:a16="http://schemas.microsoft.com/office/drawing/2014/main" id="{3D613E62-4666-1043-9DAD-982B832EDCA5}"/>
              </a:ext>
            </a:extLst>
          </p:cNvPr>
          <p:cNvPicPr>
            <a:picLocks noChangeAspect="1"/>
          </p:cNvPicPr>
          <p:nvPr/>
        </p:nvPicPr>
        <p:blipFill>
          <a:blip r:embed="rId3"/>
          <a:stretch>
            <a:fillRect/>
          </a:stretch>
        </p:blipFill>
        <p:spPr>
          <a:xfrm>
            <a:off x="11173587" y="6066297"/>
            <a:ext cx="795491" cy="719806"/>
          </a:xfrm>
          <a:prstGeom prst="rect">
            <a:avLst/>
          </a:prstGeom>
          <a:noFill/>
          <a:ln cap="flat">
            <a:noFill/>
          </a:ln>
        </p:spPr>
      </p:pic>
      <p:sp>
        <p:nvSpPr>
          <p:cNvPr id="14" name="Titel 1">
            <a:extLst>
              <a:ext uri="{FF2B5EF4-FFF2-40B4-BE49-F238E27FC236}">
                <a16:creationId xmlns:a16="http://schemas.microsoft.com/office/drawing/2014/main" id="{FEECACF1-8974-1A41-98B7-313B02A05B98}"/>
              </a:ext>
            </a:extLst>
          </p:cNvPr>
          <p:cNvSpPr txBox="1">
            <a:spLocks/>
          </p:cNvSpPr>
          <p:nvPr/>
        </p:nvSpPr>
        <p:spPr>
          <a:xfrm>
            <a:off x="4088524" y="4957359"/>
            <a:ext cx="6377810" cy="1297152"/>
          </a:xfrm>
          <a:prstGeom prst="rect">
            <a:avLst/>
          </a:prstGeom>
          <a:solidFill>
            <a:srgbClr val="FF3399"/>
          </a:solidFill>
          <a:ln>
            <a:noFill/>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Calibri Light"/>
              </a:defRPr>
            </a:lvl1pPr>
          </a:lstStyle>
          <a:p>
            <a:r>
              <a:rPr lang="nl-NL" sz="1900" b="1" dirty="0" err="1">
                <a:solidFill>
                  <a:schemeClr val="bg1"/>
                </a:solidFill>
                <a:latin typeface="Calibri"/>
              </a:rPr>
              <a:t>Lesdoel</a:t>
            </a:r>
            <a:r>
              <a:rPr lang="nl-NL" sz="1900" b="1" dirty="0">
                <a:solidFill>
                  <a:schemeClr val="bg1"/>
                </a:solidFill>
                <a:latin typeface="Calibri"/>
              </a:rPr>
              <a:t> van vandaag: in teams show concept neerzetten    </a:t>
            </a:r>
          </a:p>
        </p:txBody>
      </p:sp>
      <p:sp>
        <p:nvSpPr>
          <p:cNvPr id="16" name="Tekstvak 15">
            <a:extLst>
              <a:ext uri="{FF2B5EF4-FFF2-40B4-BE49-F238E27FC236}">
                <a16:creationId xmlns:a16="http://schemas.microsoft.com/office/drawing/2014/main" id="{0E96EA41-FE7A-8ABE-FFB2-99AF40852E8E}"/>
              </a:ext>
            </a:extLst>
          </p:cNvPr>
          <p:cNvSpPr txBox="1"/>
          <p:nvPr/>
        </p:nvSpPr>
        <p:spPr>
          <a:xfrm>
            <a:off x="506702" y="199850"/>
            <a:ext cx="10571202" cy="4154984"/>
          </a:xfrm>
          <a:prstGeom prst="rect">
            <a:avLst/>
          </a:prstGeom>
          <a:noFill/>
        </p:spPr>
        <p:txBody>
          <a:bodyPr wrap="square">
            <a:spAutoFit/>
          </a:bodyPr>
          <a:lstStyle/>
          <a:p>
            <a:pPr marL="342900" lvl="0" indent="-342900">
              <a:buFont typeface="Courier New" panose="02070309020205020404" pitchFamily="49" charset="0"/>
              <a:buChar char="o"/>
            </a:pPr>
            <a:r>
              <a:rPr lang="nl-NL" sz="4400" dirty="0">
                <a:solidFill>
                  <a:schemeClr val="bg1"/>
                </a:solidFill>
                <a:effectLst/>
                <a:latin typeface="Aharoni" panose="02010803020104030203" pitchFamily="2" charset="-79"/>
                <a:ea typeface="Times New Roman" panose="02020603050405020304" pitchFamily="18" charset="0"/>
                <a:cs typeface="Aharoni" panose="02010803020104030203" pitchFamily="2" charset="-79"/>
              </a:rPr>
              <a:t>Het concept moet een duidelijk STATEMENT uitstralen en MODE ITEMS bevatten., Die gezamenlijk een spetterende performance vormen met het thema '</a:t>
            </a:r>
            <a:r>
              <a:rPr lang="nl-NL" sz="4400" dirty="0" err="1">
                <a:solidFill>
                  <a:schemeClr val="bg1"/>
                </a:solidFill>
                <a:effectLst/>
                <a:latin typeface="Aharoni" panose="02010803020104030203" pitchFamily="2" charset="-79"/>
                <a:ea typeface="Times New Roman" panose="02020603050405020304" pitchFamily="18" charset="0"/>
                <a:cs typeface="Aharoni" panose="02010803020104030203" pitchFamily="2" charset="-79"/>
              </a:rPr>
              <a:t>Going</a:t>
            </a:r>
            <a:r>
              <a:rPr lang="nl-NL" sz="4400" dirty="0">
                <a:solidFill>
                  <a:schemeClr val="bg1"/>
                </a:solidFill>
                <a:effectLst/>
                <a:latin typeface="Aharoni" panose="02010803020104030203" pitchFamily="2" charset="-79"/>
                <a:ea typeface="Times New Roman" panose="02020603050405020304" pitchFamily="18" charset="0"/>
                <a:cs typeface="Aharoni" panose="02010803020104030203" pitchFamily="2" charset="-79"/>
              </a:rPr>
              <a:t> </a:t>
            </a:r>
            <a:r>
              <a:rPr lang="nl-NL" sz="4400" dirty="0" err="1">
                <a:solidFill>
                  <a:schemeClr val="bg1"/>
                </a:solidFill>
                <a:effectLst/>
                <a:latin typeface="Aharoni" panose="02010803020104030203" pitchFamily="2" charset="-79"/>
                <a:ea typeface="Times New Roman" panose="02020603050405020304" pitchFamily="18" charset="0"/>
                <a:cs typeface="Aharoni" panose="02010803020104030203" pitchFamily="2" charset="-79"/>
              </a:rPr>
              <a:t>Outside</a:t>
            </a:r>
            <a:r>
              <a:rPr lang="nl-NL" sz="4400" dirty="0">
                <a:solidFill>
                  <a:schemeClr val="bg1"/>
                </a:solidFill>
                <a:effectLst/>
                <a:latin typeface="Aharoni" panose="02010803020104030203" pitchFamily="2" charset="-79"/>
                <a:ea typeface="Times New Roman" panose="02020603050405020304" pitchFamily="18" charset="0"/>
                <a:cs typeface="Aharoni" panose="02010803020104030203" pitchFamily="2" charset="-79"/>
              </a:rPr>
              <a:t>'. </a:t>
            </a:r>
          </a:p>
          <a:p>
            <a:r>
              <a:rPr lang="nl-NL" sz="4400" dirty="0">
                <a:solidFill>
                  <a:schemeClr val="bg1"/>
                </a:solidFill>
                <a:effectLst/>
                <a:latin typeface="Aharoni" panose="02010803020104030203" pitchFamily="2" charset="-79"/>
                <a:ea typeface="Times New Roman" panose="02020603050405020304" pitchFamily="18" charset="0"/>
                <a:cs typeface="Aharoni" panose="02010803020104030203" pitchFamily="2" charset="-79"/>
              </a:rPr>
              <a:t> </a:t>
            </a:r>
            <a:endParaRPr lang="nl-NL" sz="4400" dirty="0">
              <a:solidFill>
                <a:schemeClr val="bg1"/>
              </a:solidFill>
              <a:effectLst/>
              <a:latin typeface="Aharoni" panose="02010803020104030203" pitchFamily="2" charset="-79"/>
              <a:ea typeface="Calibri" panose="020F0502020204030204" pitchFamily="34" charset="0"/>
              <a:cs typeface="Aharoni" panose="02010803020104030203" pitchFamily="2" charset="-79"/>
            </a:endParaRPr>
          </a:p>
        </p:txBody>
      </p:sp>
    </p:spTree>
    <p:extLst>
      <p:ext uri="{BB962C8B-B14F-4D97-AF65-F5344CB8AC3E}">
        <p14:creationId xmlns:p14="http://schemas.microsoft.com/office/powerpoint/2010/main" val="223388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a:extLst>
              <a:ext uri="{FF2B5EF4-FFF2-40B4-BE49-F238E27FC236}">
                <a16:creationId xmlns:a16="http://schemas.microsoft.com/office/drawing/2014/main" id="{33999555-206B-B5CD-CDC6-421BB19C6E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
            <a:ext cx="12192000" cy="9181897"/>
          </a:xfrm>
          <a:prstGeom prst="rect">
            <a:avLst/>
          </a:prstGeom>
          <a:noFill/>
          <a:extLst>
            <a:ext uri="{909E8E84-426E-40DD-AFC4-6F175D3DCCD1}">
              <a14:hiddenFill xmlns:a14="http://schemas.microsoft.com/office/drawing/2010/main">
                <a:solidFill>
                  <a:srgbClr val="FFFFFF"/>
                </a:solidFill>
              </a14:hiddenFill>
            </a:ext>
          </a:extLst>
        </p:spPr>
      </p:pic>
      <p:sp>
        <p:nvSpPr>
          <p:cNvPr id="8" name="Rechthoek 3">
            <a:extLst>
              <a:ext uri="{FF2B5EF4-FFF2-40B4-BE49-F238E27FC236}">
                <a16:creationId xmlns:a16="http://schemas.microsoft.com/office/drawing/2014/main" id="{5155A249-21CB-6F4A-9384-0376BE964852}"/>
              </a:ext>
            </a:extLst>
          </p:cNvPr>
          <p:cNvSpPr/>
          <p:nvPr/>
        </p:nvSpPr>
        <p:spPr>
          <a:xfrm>
            <a:off x="10932827" y="5949313"/>
            <a:ext cx="1259173" cy="953774"/>
          </a:xfrm>
          <a:prstGeom prst="rect">
            <a:avLst/>
          </a:prstGeom>
          <a:solidFill>
            <a:srgbClr val="E2017A">
              <a:alpha val="30000"/>
            </a:srgbClr>
          </a:solidFill>
          <a:ln cap="flat">
            <a:noFill/>
            <a:prstDash val="solid"/>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Calibri"/>
            </a:endParaRPr>
          </a:p>
        </p:txBody>
      </p:sp>
      <p:pic>
        <p:nvPicPr>
          <p:cNvPr id="9" name="Afbeelding 4">
            <a:extLst>
              <a:ext uri="{FF2B5EF4-FFF2-40B4-BE49-F238E27FC236}">
                <a16:creationId xmlns:a16="http://schemas.microsoft.com/office/drawing/2014/main" id="{3D613E62-4666-1043-9DAD-982B832EDCA5}"/>
              </a:ext>
            </a:extLst>
          </p:cNvPr>
          <p:cNvPicPr>
            <a:picLocks noChangeAspect="1"/>
          </p:cNvPicPr>
          <p:nvPr/>
        </p:nvPicPr>
        <p:blipFill>
          <a:blip r:embed="rId3"/>
          <a:stretch>
            <a:fillRect/>
          </a:stretch>
        </p:blipFill>
        <p:spPr>
          <a:xfrm>
            <a:off x="11173587" y="6066297"/>
            <a:ext cx="795491" cy="719806"/>
          </a:xfrm>
          <a:prstGeom prst="rect">
            <a:avLst/>
          </a:prstGeom>
          <a:noFill/>
          <a:ln cap="flat">
            <a:noFill/>
          </a:ln>
        </p:spPr>
      </p:pic>
      <p:sp>
        <p:nvSpPr>
          <p:cNvPr id="14" name="Titel 1">
            <a:extLst>
              <a:ext uri="{FF2B5EF4-FFF2-40B4-BE49-F238E27FC236}">
                <a16:creationId xmlns:a16="http://schemas.microsoft.com/office/drawing/2014/main" id="{FEECACF1-8974-1A41-98B7-313B02A05B98}"/>
              </a:ext>
            </a:extLst>
          </p:cNvPr>
          <p:cNvSpPr txBox="1">
            <a:spLocks/>
          </p:cNvSpPr>
          <p:nvPr/>
        </p:nvSpPr>
        <p:spPr>
          <a:xfrm>
            <a:off x="4088524" y="4957359"/>
            <a:ext cx="6377810" cy="1297152"/>
          </a:xfrm>
          <a:prstGeom prst="rect">
            <a:avLst/>
          </a:prstGeom>
          <a:solidFill>
            <a:srgbClr val="FF3399"/>
          </a:solidFill>
          <a:ln>
            <a:noFill/>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Calibri Light"/>
              </a:defRPr>
            </a:lvl1pPr>
          </a:lstStyle>
          <a:p>
            <a:r>
              <a:rPr lang="nl-NL" sz="1900" b="1" dirty="0" err="1">
                <a:solidFill>
                  <a:schemeClr val="bg1"/>
                </a:solidFill>
                <a:latin typeface="Calibri"/>
              </a:rPr>
              <a:t>Lesdoel</a:t>
            </a:r>
            <a:r>
              <a:rPr lang="nl-NL" sz="1900" b="1" dirty="0">
                <a:solidFill>
                  <a:schemeClr val="bg1"/>
                </a:solidFill>
                <a:latin typeface="Calibri"/>
              </a:rPr>
              <a:t> van vandaag: in teams show concept neerzetten    </a:t>
            </a:r>
          </a:p>
        </p:txBody>
      </p:sp>
      <p:sp>
        <p:nvSpPr>
          <p:cNvPr id="16" name="Tekstvak 15">
            <a:extLst>
              <a:ext uri="{FF2B5EF4-FFF2-40B4-BE49-F238E27FC236}">
                <a16:creationId xmlns:a16="http://schemas.microsoft.com/office/drawing/2014/main" id="{0E96EA41-FE7A-8ABE-FFB2-99AF40852E8E}"/>
              </a:ext>
            </a:extLst>
          </p:cNvPr>
          <p:cNvSpPr txBox="1"/>
          <p:nvPr/>
        </p:nvSpPr>
        <p:spPr>
          <a:xfrm>
            <a:off x="365893" y="-16386"/>
            <a:ext cx="10100441" cy="4585871"/>
          </a:xfrm>
          <a:prstGeom prst="rect">
            <a:avLst/>
          </a:prstGeom>
          <a:noFill/>
        </p:spPr>
        <p:txBody>
          <a:bodyPr wrap="square">
            <a:spAutoFit/>
          </a:bodyPr>
          <a:lstStyle/>
          <a:p>
            <a:pPr marL="342900" lvl="0" indent="-342900">
              <a:buFont typeface="Courier New" panose="02070309020205020404" pitchFamily="49" charset="0"/>
              <a:buChar char="o"/>
            </a:pPr>
            <a:r>
              <a:rPr lang="nl-NL" sz="4400" dirty="0">
                <a:solidFill>
                  <a:schemeClr val="bg1"/>
                </a:solidFill>
                <a:effectLst/>
                <a:latin typeface="Aharoni" panose="02010803020104030203" pitchFamily="2" charset="-79"/>
                <a:ea typeface="Times New Roman" panose="02020603050405020304" pitchFamily="18" charset="0"/>
                <a:cs typeface="Aharoni" panose="02010803020104030203" pitchFamily="2" charset="-79"/>
              </a:rPr>
              <a:t>Nu hebben jullie individueel </a:t>
            </a:r>
            <a:r>
              <a:rPr lang="nl-NL" sz="7200" dirty="0">
                <a:solidFill>
                  <a:schemeClr val="bg1"/>
                </a:solidFill>
                <a:effectLst/>
                <a:latin typeface="Aharoni" panose="02010803020104030203" pitchFamily="2" charset="-79"/>
                <a:ea typeface="Times New Roman" panose="02020603050405020304" pitchFamily="18" charset="0"/>
                <a:cs typeface="Aharoni" panose="02010803020104030203" pitchFamily="2" charset="-79"/>
              </a:rPr>
              <a:t>30</a:t>
            </a:r>
            <a:r>
              <a:rPr lang="nl-NL" sz="4400" dirty="0">
                <a:solidFill>
                  <a:schemeClr val="bg1"/>
                </a:solidFill>
                <a:effectLst/>
                <a:latin typeface="Aharoni" panose="02010803020104030203" pitchFamily="2" charset="-79"/>
                <a:ea typeface="Times New Roman" panose="02020603050405020304" pitchFamily="18" charset="0"/>
                <a:cs typeface="Aharoni" panose="02010803020104030203" pitchFamily="2" charset="-79"/>
              </a:rPr>
              <a:t> minuten de tijd om te werken aan het SHOW concept. Verzamel zoveel mogelijk ideeën.  </a:t>
            </a:r>
          </a:p>
          <a:p>
            <a:pPr marL="342900" lvl="0" indent="-342900">
              <a:buFont typeface="Courier New" panose="02070309020205020404" pitchFamily="49" charset="0"/>
              <a:buChar char="o"/>
            </a:pPr>
            <a:endParaRPr lang="nl-NL" sz="4400" dirty="0">
              <a:solidFill>
                <a:schemeClr val="bg1"/>
              </a:solidFill>
              <a:effectLst/>
              <a:latin typeface="Aharoni" panose="02010803020104030203" pitchFamily="2" charset="-79"/>
              <a:ea typeface="Times New Roman" panose="02020603050405020304" pitchFamily="18" charset="0"/>
              <a:cs typeface="Aharoni" panose="02010803020104030203" pitchFamily="2" charset="-79"/>
            </a:endParaRPr>
          </a:p>
          <a:p>
            <a:r>
              <a:rPr lang="nl-NL" sz="4400" dirty="0">
                <a:solidFill>
                  <a:schemeClr val="bg1"/>
                </a:solidFill>
                <a:effectLst/>
                <a:latin typeface="Aharoni" panose="02010803020104030203" pitchFamily="2" charset="-79"/>
                <a:ea typeface="Times New Roman" panose="02020603050405020304" pitchFamily="18" charset="0"/>
                <a:cs typeface="Aharoni" panose="02010803020104030203" pitchFamily="2" charset="-79"/>
              </a:rPr>
              <a:t> </a:t>
            </a:r>
            <a:endParaRPr lang="nl-NL" sz="4400" dirty="0">
              <a:solidFill>
                <a:schemeClr val="bg1"/>
              </a:solidFill>
              <a:effectLst/>
              <a:latin typeface="Aharoni" panose="02010803020104030203" pitchFamily="2" charset="-79"/>
              <a:ea typeface="Calibri" panose="020F0502020204030204" pitchFamily="34" charset="0"/>
              <a:cs typeface="Aharoni" panose="02010803020104030203" pitchFamily="2" charset="-79"/>
            </a:endParaRPr>
          </a:p>
        </p:txBody>
      </p:sp>
    </p:spTree>
    <p:extLst>
      <p:ext uri="{BB962C8B-B14F-4D97-AF65-F5344CB8AC3E}">
        <p14:creationId xmlns:p14="http://schemas.microsoft.com/office/powerpoint/2010/main" val="3344400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4">
            <a:extLst>
              <a:ext uri="{FF2B5EF4-FFF2-40B4-BE49-F238E27FC236}">
                <a16:creationId xmlns:a16="http://schemas.microsoft.com/office/drawing/2014/main" id="{2F6FBC14-6C2E-3E5C-ED1B-BFE6C3105A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7052441" cy="6858000"/>
          </a:xfrm>
          <a:prstGeom prst="rect">
            <a:avLst/>
          </a:prstGeom>
          <a:noFill/>
          <a:extLst>
            <a:ext uri="{909E8E84-426E-40DD-AFC4-6F175D3DCCD1}">
              <a14:hiddenFill xmlns:a14="http://schemas.microsoft.com/office/drawing/2010/main">
                <a:solidFill>
                  <a:srgbClr val="FFFFFF"/>
                </a:solidFill>
              </a14:hiddenFill>
            </a:ext>
          </a:extLst>
        </p:spPr>
      </p:pic>
      <p:sp>
        <p:nvSpPr>
          <p:cNvPr id="8" name="Rechthoek 3">
            <a:extLst>
              <a:ext uri="{FF2B5EF4-FFF2-40B4-BE49-F238E27FC236}">
                <a16:creationId xmlns:a16="http://schemas.microsoft.com/office/drawing/2014/main" id="{5155A249-21CB-6F4A-9384-0376BE964852}"/>
              </a:ext>
            </a:extLst>
          </p:cNvPr>
          <p:cNvSpPr/>
          <p:nvPr/>
        </p:nvSpPr>
        <p:spPr>
          <a:xfrm>
            <a:off x="10932827" y="5949313"/>
            <a:ext cx="1259173" cy="953774"/>
          </a:xfrm>
          <a:prstGeom prst="rect">
            <a:avLst/>
          </a:prstGeom>
          <a:solidFill>
            <a:srgbClr val="E2017A">
              <a:alpha val="30000"/>
            </a:srgbClr>
          </a:solidFill>
          <a:ln cap="flat">
            <a:noFill/>
            <a:prstDash val="solid"/>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Calibri"/>
            </a:endParaRPr>
          </a:p>
        </p:txBody>
      </p:sp>
      <p:pic>
        <p:nvPicPr>
          <p:cNvPr id="9" name="Afbeelding 4">
            <a:extLst>
              <a:ext uri="{FF2B5EF4-FFF2-40B4-BE49-F238E27FC236}">
                <a16:creationId xmlns:a16="http://schemas.microsoft.com/office/drawing/2014/main" id="{3D613E62-4666-1043-9DAD-982B832EDCA5}"/>
              </a:ext>
            </a:extLst>
          </p:cNvPr>
          <p:cNvPicPr>
            <a:picLocks noChangeAspect="1"/>
          </p:cNvPicPr>
          <p:nvPr/>
        </p:nvPicPr>
        <p:blipFill>
          <a:blip r:embed="rId3"/>
          <a:stretch>
            <a:fillRect/>
          </a:stretch>
        </p:blipFill>
        <p:spPr>
          <a:xfrm>
            <a:off x="11173587" y="6066297"/>
            <a:ext cx="795491" cy="719806"/>
          </a:xfrm>
          <a:prstGeom prst="rect">
            <a:avLst/>
          </a:prstGeom>
          <a:noFill/>
          <a:ln cap="flat">
            <a:noFill/>
          </a:ln>
        </p:spPr>
      </p:pic>
      <p:sp>
        <p:nvSpPr>
          <p:cNvPr id="14" name="Titel 1">
            <a:extLst>
              <a:ext uri="{FF2B5EF4-FFF2-40B4-BE49-F238E27FC236}">
                <a16:creationId xmlns:a16="http://schemas.microsoft.com/office/drawing/2014/main" id="{FEECACF1-8974-1A41-98B7-313B02A05B98}"/>
              </a:ext>
            </a:extLst>
          </p:cNvPr>
          <p:cNvSpPr txBox="1">
            <a:spLocks/>
          </p:cNvSpPr>
          <p:nvPr/>
        </p:nvSpPr>
        <p:spPr>
          <a:xfrm>
            <a:off x="4088524" y="4957359"/>
            <a:ext cx="6377810" cy="1297152"/>
          </a:xfrm>
          <a:prstGeom prst="rect">
            <a:avLst/>
          </a:prstGeom>
          <a:solidFill>
            <a:srgbClr val="FF3399"/>
          </a:solidFill>
          <a:ln>
            <a:noFill/>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Calibri Light"/>
              </a:defRPr>
            </a:lvl1pPr>
          </a:lstStyle>
          <a:p>
            <a:r>
              <a:rPr lang="nl-NL" sz="1900" b="1" dirty="0" err="1">
                <a:solidFill>
                  <a:schemeClr val="bg1"/>
                </a:solidFill>
                <a:latin typeface="Calibri"/>
              </a:rPr>
              <a:t>Lesdoel</a:t>
            </a:r>
            <a:r>
              <a:rPr lang="nl-NL" sz="1900" b="1" dirty="0">
                <a:solidFill>
                  <a:schemeClr val="bg1"/>
                </a:solidFill>
                <a:latin typeface="Calibri"/>
              </a:rPr>
              <a:t> van vandaag: in teams show concept neerzetten    </a:t>
            </a:r>
          </a:p>
        </p:txBody>
      </p:sp>
      <p:sp>
        <p:nvSpPr>
          <p:cNvPr id="16" name="Tekstvak 15">
            <a:extLst>
              <a:ext uri="{FF2B5EF4-FFF2-40B4-BE49-F238E27FC236}">
                <a16:creationId xmlns:a16="http://schemas.microsoft.com/office/drawing/2014/main" id="{0E96EA41-FE7A-8ABE-FFB2-99AF40852E8E}"/>
              </a:ext>
            </a:extLst>
          </p:cNvPr>
          <p:cNvSpPr txBox="1"/>
          <p:nvPr/>
        </p:nvSpPr>
        <p:spPr>
          <a:xfrm>
            <a:off x="7746124" y="-190996"/>
            <a:ext cx="3970941" cy="6617196"/>
          </a:xfrm>
          <a:prstGeom prst="rect">
            <a:avLst/>
          </a:prstGeom>
          <a:noFill/>
        </p:spPr>
        <p:txBody>
          <a:bodyPr wrap="square">
            <a:spAutoFit/>
          </a:bodyPr>
          <a:lstStyle/>
          <a:p>
            <a:pPr marL="342900" indent="-342900">
              <a:buFont typeface="Courier New" panose="02070309020205020404" pitchFamily="49" charset="0"/>
              <a:buChar char="o"/>
            </a:pPr>
            <a:r>
              <a:rPr lang="nl-NL" sz="7200" dirty="0">
                <a:latin typeface="Aharoni" panose="02010803020104030203" pitchFamily="2" charset="-79"/>
                <a:ea typeface="Times New Roman" panose="02020603050405020304" pitchFamily="18" charset="0"/>
                <a:cs typeface="Aharoni" panose="02010803020104030203" pitchFamily="2" charset="-79"/>
              </a:rPr>
              <a:t>15</a:t>
            </a:r>
            <a:r>
              <a:rPr lang="nl-NL" sz="4400" dirty="0">
                <a:latin typeface="Aharoni" panose="02010803020104030203" pitchFamily="2" charset="-79"/>
                <a:ea typeface="Times New Roman" panose="02020603050405020304" pitchFamily="18" charset="0"/>
                <a:cs typeface="Aharoni" panose="02010803020104030203" pitchFamily="2" charset="-79"/>
              </a:rPr>
              <a:t> minuten voor </a:t>
            </a:r>
            <a:r>
              <a:rPr lang="nl-NL" sz="4400" dirty="0">
                <a:effectLst/>
                <a:latin typeface="Aharoni" panose="02010803020104030203" pitchFamily="2" charset="-79"/>
                <a:ea typeface="Times New Roman" panose="02020603050405020304" pitchFamily="18" charset="0"/>
                <a:cs typeface="Aharoni" panose="02010803020104030203" pitchFamily="2" charset="-79"/>
              </a:rPr>
              <a:t>Elke student  om een grove schets van het plan uit te werken. </a:t>
            </a:r>
          </a:p>
          <a:p>
            <a:pPr marL="342900" lvl="0" indent="-342900">
              <a:buFont typeface="Courier New" panose="02070309020205020404" pitchFamily="49" charset="0"/>
              <a:buChar char="o"/>
            </a:pPr>
            <a:endParaRPr lang="nl-NL" sz="4400" dirty="0">
              <a:effectLst/>
              <a:latin typeface="Aharoni" panose="02010803020104030203" pitchFamily="2" charset="-79"/>
              <a:ea typeface="Times New Roman" panose="02020603050405020304" pitchFamily="18" charset="0"/>
              <a:cs typeface="Aharoni" panose="02010803020104030203" pitchFamily="2" charset="-79"/>
            </a:endParaRPr>
          </a:p>
          <a:p>
            <a:r>
              <a:rPr lang="nl-NL" sz="4400" dirty="0">
                <a:effectLst/>
                <a:latin typeface="Aharoni" panose="02010803020104030203" pitchFamily="2" charset="-79"/>
                <a:ea typeface="Times New Roman" panose="02020603050405020304" pitchFamily="18" charset="0"/>
                <a:cs typeface="Aharoni" panose="02010803020104030203" pitchFamily="2" charset="-79"/>
              </a:rPr>
              <a:t> </a:t>
            </a:r>
            <a:endParaRPr lang="nl-NL" sz="4400" dirty="0">
              <a:effectLst/>
              <a:latin typeface="Aharoni" panose="02010803020104030203" pitchFamily="2" charset="-79"/>
              <a:ea typeface="Calibri" panose="020F0502020204030204" pitchFamily="34" charset="0"/>
              <a:cs typeface="Aharoni" panose="02010803020104030203" pitchFamily="2" charset="-79"/>
            </a:endParaRPr>
          </a:p>
        </p:txBody>
      </p:sp>
    </p:spTree>
    <p:extLst>
      <p:ext uri="{BB962C8B-B14F-4D97-AF65-F5344CB8AC3E}">
        <p14:creationId xmlns:p14="http://schemas.microsoft.com/office/powerpoint/2010/main" val="4170061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a:extLst>
              <a:ext uri="{FF2B5EF4-FFF2-40B4-BE49-F238E27FC236}">
                <a16:creationId xmlns:a16="http://schemas.microsoft.com/office/drawing/2014/main" id="{8EF5D821-0203-FFD5-B05A-EAE4AB7F68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62781"/>
            <a:ext cx="12192000" cy="8120782"/>
          </a:xfrm>
          <a:prstGeom prst="rect">
            <a:avLst/>
          </a:prstGeom>
          <a:noFill/>
          <a:extLst>
            <a:ext uri="{909E8E84-426E-40DD-AFC4-6F175D3DCCD1}">
              <a14:hiddenFill xmlns:a14="http://schemas.microsoft.com/office/drawing/2010/main">
                <a:solidFill>
                  <a:srgbClr val="FFFFFF"/>
                </a:solidFill>
              </a14:hiddenFill>
            </a:ext>
          </a:extLst>
        </p:spPr>
      </p:pic>
      <p:sp>
        <p:nvSpPr>
          <p:cNvPr id="8" name="Rechthoek 3">
            <a:extLst>
              <a:ext uri="{FF2B5EF4-FFF2-40B4-BE49-F238E27FC236}">
                <a16:creationId xmlns:a16="http://schemas.microsoft.com/office/drawing/2014/main" id="{5155A249-21CB-6F4A-9384-0376BE964852}"/>
              </a:ext>
            </a:extLst>
          </p:cNvPr>
          <p:cNvSpPr/>
          <p:nvPr/>
        </p:nvSpPr>
        <p:spPr>
          <a:xfrm>
            <a:off x="10932827" y="5949313"/>
            <a:ext cx="1259173" cy="953774"/>
          </a:xfrm>
          <a:prstGeom prst="rect">
            <a:avLst/>
          </a:prstGeom>
          <a:solidFill>
            <a:srgbClr val="E2017A">
              <a:alpha val="30000"/>
            </a:srgbClr>
          </a:solidFill>
          <a:ln cap="flat">
            <a:noFill/>
            <a:prstDash val="solid"/>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Calibri"/>
            </a:endParaRPr>
          </a:p>
        </p:txBody>
      </p:sp>
      <p:pic>
        <p:nvPicPr>
          <p:cNvPr id="9" name="Afbeelding 4">
            <a:extLst>
              <a:ext uri="{FF2B5EF4-FFF2-40B4-BE49-F238E27FC236}">
                <a16:creationId xmlns:a16="http://schemas.microsoft.com/office/drawing/2014/main" id="{3D613E62-4666-1043-9DAD-982B832EDCA5}"/>
              </a:ext>
            </a:extLst>
          </p:cNvPr>
          <p:cNvPicPr>
            <a:picLocks noChangeAspect="1"/>
          </p:cNvPicPr>
          <p:nvPr/>
        </p:nvPicPr>
        <p:blipFill>
          <a:blip r:embed="rId3"/>
          <a:stretch>
            <a:fillRect/>
          </a:stretch>
        </p:blipFill>
        <p:spPr>
          <a:xfrm>
            <a:off x="11173587" y="6066297"/>
            <a:ext cx="795491" cy="719806"/>
          </a:xfrm>
          <a:prstGeom prst="rect">
            <a:avLst/>
          </a:prstGeom>
          <a:noFill/>
          <a:ln cap="flat">
            <a:noFill/>
          </a:ln>
        </p:spPr>
      </p:pic>
      <p:sp>
        <p:nvSpPr>
          <p:cNvPr id="14" name="Titel 1">
            <a:extLst>
              <a:ext uri="{FF2B5EF4-FFF2-40B4-BE49-F238E27FC236}">
                <a16:creationId xmlns:a16="http://schemas.microsoft.com/office/drawing/2014/main" id="{FEECACF1-8974-1A41-98B7-313B02A05B98}"/>
              </a:ext>
            </a:extLst>
          </p:cNvPr>
          <p:cNvSpPr txBox="1">
            <a:spLocks/>
          </p:cNvSpPr>
          <p:nvPr/>
        </p:nvSpPr>
        <p:spPr>
          <a:xfrm>
            <a:off x="4088524" y="4957359"/>
            <a:ext cx="6377810" cy="1297152"/>
          </a:xfrm>
          <a:prstGeom prst="rect">
            <a:avLst/>
          </a:prstGeom>
          <a:solidFill>
            <a:srgbClr val="FF3399"/>
          </a:solidFill>
          <a:ln>
            <a:noFill/>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Calibri Light"/>
              </a:defRPr>
            </a:lvl1pPr>
          </a:lstStyle>
          <a:p>
            <a:r>
              <a:rPr lang="nl-NL" sz="1900" b="1" dirty="0" err="1">
                <a:solidFill>
                  <a:schemeClr val="bg1"/>
                </a:solidFill>
                <a:latin typeface="Calibri"/>
              </a:rPr>
              <a:t>Lesdoel</a:t>
            </a:r>
            <a:r>
              <a:rPr lang="nl-NL" sz="1900" b="1" dirty="0">
                <a:solidFill>
                  <a:schemeClr val="bg1"/>
                </a:solidFill>
                <a:latin typeface="Calibri"/>
              </a:rPr>
              <a:t> van vandaag: in teams show concept neerzetten    </a:t>
            </a:r>
          </a:p>
        </p:txBody>
      </p:sp>
      <p:sp>
        <p:nvSpPr>
          <p:cNvPr id="16" name="Tekstvak 15">
            <a:extLst>
              <a:ext uri="{FF2B5EF4-FFF2-40B4-BE49-F238E27FC236}">
                <a16:creationId xmlns:a16="http://schemas.microsoft.com/office/drawing/2014/main" id="{0E96EA41-FE7A-8ABE-FFB2-99AF40852E8E}"/>
              </a:ext>
            </a:extLst>
          </p:cNvPr>
          <p:cNvSpPr txBox="1"/>
          <p:nvPr/>
        </p:nvSpPr>
        <p:spPr>
          <a:xfrm>
            <a:off x="244741" y="-321898"/>
            <a:ext cx="11317672" cy="5940088"/>
          </a:xfrm>
          <a:prstGeom prst="rect">
            <a:avLst/>
          </a:prstGeom>
          <a:noFill/>
        </p:spPr>
        <p:txBody>
          <a:bodyPr wrap="square">
            <a:spAutoFit/>
          </a:bodyPr>
          <a:lstStyle/>
          <a:p>
            <a:pPr marL="342900" lvl="0" indent="-342900">
              <a:buFont typeface="Courier New" panose="02070309020205020404" pitchFamily="49" charset="0"/>
              <a:buChar char="o"/>
            </a:pPr>
            <a:r>
              <a:rPr lang="nl-NL" sz="4400" dirty="0">
                <a:solidFill>
                  <a:schemeClr val="bg1"/>
                </a:solidFill>
                <a:effectLst/>
                <a:latin typeface="Aharoni" panose="02010803020104030203" pitchFamily="2" charset="-79"/>
                <a:ea typeface="Times New Roman" panose="02020603050405020304" pitchFamily="18" charset="0"/>
                <a:cs typeface="Aharoni" panose="02010803020104030203" pitchFamily="2" charset="-79"/>
              </a:rPr>
              <a:t>Per groep gaan jullie in </a:t>
            </a:r>
            <a:r>
              <a:rPr lang="nl-NL" sz="7200" dirty="0">
                <a:solidFill>
                  <a:schemeClr val="bg1"/>
                </a:solidFill>
                <a:effectLst/>
                <a:latin typeface="Aharoni" panose="02010803020104030203" pitchFamily="2" charset="-79"/>
                <a:ea typeface="Times New Roman" panose="02020603050405020304" pitchFamily="18" charset="0"/>
                <a:cs typeface="Aharoni" panose="02010803020104030203" pitchFamily="2" charset="-79"/>
              </a:rPr>
              <a:t>30 </a:t>
            </a:r>
            <a:r>
              <a:rPr lang="nl-NL" sz="4400" dirty="0">
                <a:solidFill>
                  <a:schemeClr val="bg1"/>
                </a:solidFill>
                <a:effectLst/>
                <a:latin typeface="Aharoni" panose="02010803020104030203" pitchFamily="2" charset="-79"/>
                <a:ea typeface="Times New Roman" panose="02020603050405020304" pitchFamily="18" charset="0"/>
                <a:cs typeface="Aharoni" panose="02010803020104030203" pitchFamily="2" charset="-79"/>
              </a:rPr>
              <a:t>minuten brainstormen over alle ideeën die jullie hebben verzameld voor het SHOW moment. Maak met alle input er een super goed statement van voor op het podium.  Bekijk alle input goed en maak hier keuzes. Hoe willen jullie STRALEN tijdens de SHOW?</a:t>
            </a:r>
          </a:p>
        </p:txBody>
      </p:sp>
    </p:spTree>
    <p:extLst>
      <p:ext uri="{BB962C8B-B14F-4D97-AF65-F5344CB8AC3E}">
        <p14:creationId xmlns:p14="http://schemas.microsoft.com/office/powerpoint/2010/main" val="1614822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a:extLst>
              <a:ext uri="{FF2B5EF4-FFF2-40B4-BE49-F238E27FC236}">
                <a16:creationId xmlns:a16="http://schemas.microsoft.com/office/drawing/2014/main" id="{54E1A6A5-3DAF-E4A2-2802-C4F132FBE4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69269" y="-41957"/>
            <a:ext cx="5822731" cy="6941914"/>
          </a:xfrm>
          <a:prstGeom prst="rect">
            <a:avLst/>
          </a:prstGeom>
          <a:noFill/>
          <a:extLst>
            <a:ext uri="{909E8E84-426E-40DD-AFC4-6F175D3DCCD1}">
              <a14:hiddenFill xmlns:a14="http://schemas.microsoft.com/office/drawing/2010/main">
                <a:solidFill>
                  <a:srgbClr val="FFFFFF"/>
                </a:solidFill>
              </a14:hiddenFill>
            </a:ext>
          </a:extLst>
        </p:spPr>
      </p:pic>
      <p:sp>
        <p:nvSpPr>
          <p:cNvPr id="8" name="Rechthoek 3">
            <a:extLst>
              <a:ext uri="{FF2B5EF4-FFF2-40B4-BE49-F238E27FC236}">
                <a16:creationId xmlns:a16="http://schemas.microsoft.com/office/drawing/2014/main" id="{5155A249-21CB-6F4A-9384-0376BE964852}"/>
              </a:ext>
            </a:extLst>
          </p:cNvPr>
          <p:cNvSpPr/>
          <p:nvPr/>
        </p:nvSpPr>
        <p:spPr>
          <a:xfrm>
            <a:off x="10932827" y="5949313"/>
            <a:ext cx="1259173" cy="953774"/>
          </a:xfrm>
          <a:prstGeom prst="rect">
            <a:avLst/>
          </a:prstGeom>
          <a:solidFill>
            <a:srgbClr val="E2017A">
              <a:alpha val="30000"/>
            </a:srgbClr>
          </a:solidFill>
          <a:ln cap="flat">
            <a:noFill/>
            <a:prstDash val="solid"/>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Calibri"/>
            </a:endParaRPr>
          </a:p>
        </p:txBody>
      </p:sp>
      <p:pic>
        <p:nvPicPr>
          <p:cNvPr id="9" name="Afbeelding 4">
            <a:extLst>
              <a:ext uri="{FF2B5EF4-FFF2-40B4-BE49-F238E27FC236}">
                <a16:creationId xmlns:a16="http://schemas.microsoft.com/office/drawing/2014/main" id="{3D613E62-4666-1043-9DAD-982B832EDCA5}"/>
              </a:ext>
            </a:extLst>
          </p:cNvPr>
          <p:cNvPicPr>
            <a:picLocks noChangeAspect="1"/>
          </p:cNvPicPr>
          <p:nvPr/>
        </p:nvPicPr>
        <p:blipFill>
          <a:blip r:embed="rId3"/>
          <a:stretch>
            <a:fillRect/>
          </a:stretch>
        </p:blipFill>
        <p:spPr>
          <a:xfrm>
            <a:off x="11173587" y="6066297"/>
            <a:ext cx="795491" cy="719806"/>
          </a:xfrm>
          <a:prstGeom prst="rect">
            <a:avLst/>
          </a:prstGeom>
          <a:noFill/>
          <a:ln cap="flat">
            <a:noFill/>
          </a:ln>
        </p:spPr>
      </p:pic>
      <p:sp>
        <p:nvSpPr>
          <p:cNvPr id="14" name="Titel 1">
            <a:extLst>
              <a:ext uri="{FF2B5EF4-FFF2-40B4-BE49-F238E27FC236}">
                <a16:creationId xmlns:a16="http://schemas.microsoft.com/office/drawing/2014/main" id="{FEECACF1-8974-1A41-98B7-313B02A05B98}"/>
              </a:ext>
            </a:extLst>
          </p:cNvPr>
          <p:cNvSpPr txBox="1">
            <a:spLocks/>
          </p:cNvSpPr>
          <p:nvPr/>
        </p:nvSpPr>
        <p:spPr>
          <a:xfrm>
            <a:off x="4088524" y="4957359"/>
            <a:ext cx="6377810" cy="1297152"/>
          </a:xfrm>
          <a:prstGeom prst="rect">
            <a:avLst/>
          </a:prstGeom>
          <a:solidFill>
            <a:srgbClr val="FF3399"/>
          </a:solidFill>
          <a:ln>
            <a:noFill/>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Calibri Light"/>
              </a:defRPr>
            </a:lvl1pPr>
          </a:lstStyle>
          <a:p>
            <a:r>
              <a:rPr lang="nl-NL" sz="1900" b="1" dirty="0" err="1">
                <a:solidFill>
                  <a:schemeClr val="bg1"/>
                </a:solidFill>
                <a:latin typeface="Calibri"/>
              </a:rPr>
              <a:t>Lesdoel</a:t>
            </a:r>
            <a:r>
              <a:rPr lang="nl-NL" sz="1900" b="1" dirty="0">
                <a:solidFill>
                  <a:schemeClr val="bg1"/>
                </a:solidFill>
                <a:latin typeface="Calibri"/>
              </a:rPr>
              <a:t> van vandaag: in teams show concept neerzetten    </a:t>
            </a:r>
          </a:p>
        </p:txBody>
      </p:sp>
      <p:sp>
        <p:nvSpPr>
          <p:cNvPr id="16" name="Tekstvak 15">
            <a:extLst>
              <a:ext uri="{FF2B5EF4-FFF2-40B4-BE49-F238E27FC236}">
                <a16:creationId xmlns:a16="http://schemas.microsoft.com/office/drawing/2014/main" id="{0E96EA41-FE7A-8ABE-FFB2-99AF40852E8E}"/>
              </a:ext>
            </a:extLst>
          </p:cNvPr>
          <p:cNvSpPr txBox="1"/>
          <p:nvPr/>
        </p:nvSpPr>
        <p:spPr>
          <a:xfrm>
            <a:off x="315310" y="1601495"/>
            <a:ext cx="5988692" cy="2800767"/>
          </a:xfrm>
          <a:prstGeom prst="rect">
            <a:avLst/>
          </a:prstGeom>
          <a:noFill/>
        </p:spPr>
        <p:txBody>
          <a:bodyPr wrap="square">
            <a:spAutoFit/>
          </a:bodyPr>
          <a:lstStyle/>
          <a:p>
            <a:r>
              <a:rPr lang="nl-NL" sz="4400" dirty="0">
                <a:effectLst/>
                <a:latin typeface="Aharoni" panose="02010803020104030203" pitchFamily="2" charset="-79"/>
                <a:ea typeface="Times New Roman" panose="02020603050405020304" pitchFamily="18" charset="0"/>
                <a:cs typeface="Aharoni" panose="02010803020104030203" pitchFamily="2" charset="-79"/>
              </a:rPr>
              <a:t>Per groep | Plaats alle gemaakte keuzes op het </a:t>
            </a:r>
            <a:r>
              <a:rPr lang="nl-NL" sz="4400" dirty="0" err="1">
                <a:effectLst/>
                <a:latin typeface="Aharoni" panose="02010803020104030203" pitchFamily="2" charset="-79"/>
                <a:ea typeface="Times New Roman" panose="02020603050405020304" pitchFamily="18" charset="0"/>
                <a:cs typeface="Aharoni" panose="02010803020104030203" pitchFamily="2" charset="-79"/>
              </a:rPr>
              <a:t>foamboard</a:t>
            </a:r>
            <a:r>
              <a:rPr lang="nl-NL" sz="4400" dirty="0">
                <a:effectLst/>
                <a:latin typeface="Aharoni" panose="02010803020104030203" pitchFamily="2" charset="-79"/>
                <a:ea typeface="Times New Roman" panose="02020603050405020304" pitchFamily="18" charset="0"/>
                <a:cs typeface="Aharoni" panose="02010803020104030203" pitchFamily="2" charset="-79"/>
              </a:rPr>
              <a:t>.</a:t>
            </a:r>
          </a:p>
          <a:p>
            <a:pPr lvl="0"/>
            <a:endParaRPr lang="nl-NL" sz="4400" dirty="0">
              <a:effectLst/>
              <a:latin typeface="Aharoni" panose="02010803020104030203" pitchFamily="2" charset="-79"/>
              <a:ea typeface="Times New Roman" panose="02020603050405020304" pitchFamily="18" charset="0"/>
              <a:cs typeface="Aharoni" panose="02010803020104030203" pitchFamily="2" charset="-79"/>
            </a:endParaRPr>
          </a:p>
        </p:txBody>
      </p:sp>
    </p:spTree>
    <p:extLst>
      <p:ext uri="{BB962C8B-B14F-4D97-AF65-F5344CB8AC3E}">
        <p14:creationId xmlns:p14="http://schemas.microsoft.com/office/powerpoint/2010/main" val="2128425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hoek 3">
            <a:extLst>
              <a:ext uri="{FF2B5EF4-FFF2-40B4-BE49-F238E27FC236}">
                <a16:creationId xmlns:a16="http://schemas.microsoft.com/office/drawing/2014/main" id="{5155A249-21CB-6F4A-9384-0376BE964852}"/>
              </a:ext>
            </a:extLst>
          </p:cNvPr>
          <p:cNvSpPr/>
          <p:nvPr/>
        </p:nvSpPr>
        <p:spPr>
          <a:xfrm>
            <a:off x="10932827" y="5949313"/>
            <a:ext cx="1259173" cy="953774"/>
          </a:xfrm>
          <a:prstGeom prst="rect">
            <a:avLst/>
          </a:prstGeom>
          <a:solidFill>
            <a:srgbClr val="E2017A">
              <a:alpha val="30000"/>
            </a:srgbClr>
          </a:solidFill>
          <a:ln cap="flat">
            <a:noFill/>
            <a:prstDash val="solid"/>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Calibri"/>
            </a:endParaRPr>
          </a:p>
        </p:txBody>
      </p:sp>
      <p:pic>
        <p:nvPicPr>
          <p:cNvPr id="9" name="Afbeelding 4">
            <a:extLst>
              <a:ext uri="{FF2B5EF4-FFF2-40B4-BE49-F238E27FC236}">
                <a16:creationId xmlns:a16="http://schemas.microsoft.com/office/drawing/2014/main" id="{3D613E62-4666-1043-9DAD-982B832EDCA5}"/>
              </a:ext>
            </a:extLst>
          </p:cNvPr>
          <p:cNvPicPr>
            <a:picLocks noChangeAspect="1"/>
          </p:cNvPicPr>
          <p:nvPr/>
        </p:nvPicPr>
        <p:blipFill>
          <a:blip r:embed="rId2"/>
          <a:stretch>
            <a:fillRect/>
          </a:stretch>
        </p:blipFill>
        <p:spPr>
          <a:xfrm>
            <a:off x="11173587" y="6066297"/>
            <a:ext cx="795491" cy="719806"/>
          </a:xfrm>
          <a:prstGeom prst="rect">
            <a:avLst/>
          </a:prstGeom>
          <a:noFill/>
          <a:ln cap="flat">
            <a:noFill/>
          </a:ln>
        </p:spPr>
      </p:pic>
      <p:sp>
        <p:nvSpPr>
          <p:cNvPr id="14" name="Titel 1">
            <a:extLst>
              <a:ext uri="{FF2B5EF4-FFF2-40B4-BE49-F238E27FC236}">
                <a16:creationId xmlns:a16="http://schemas.microsoft.com/office/drawing/2014/main" id="{FEECACF1-8974-1A41-98B7-313B02A05B98}"/>
              </a:ext>
            </a:extLst>
          </p:cNvPr>
          <p:cNvSpPr txBox="1">
            <a:spLocks/>
          </p:cNvSpPr>
          <p:nvPr/>
        </p:nvSpPr>
        <p:spPr>
          <a:xfrm>
            <a:off x="4088524" y="4957359"/>
            <a:ext cx="6377810" cy="1297152"/>
          </a:xfrm>
          <a:prstGeom prst="rect">
            <a:avLst/>
          </a:prstGeom>
          <a:solidFill>
            <a:srgbClr val="FF3399"/>
          </a:solidFill>
          <a:ln>
            <a:noFill/>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Calibri Light"/>
              </a:defRPr>
            </a:lvl1pPr>
          </a:lstStyle>
          <a:p>
            <a:r>
              <a:rPr lang="nl-NL" sz="1900" b="1" dirty="0" err="1">
                <a:solidFill>
                  <a:schemeClr val="bg1"/>
                </a:solidFill>
                <a:latin typeface="Calibri"/>
              </a:rPr>
              <a:t>Lesdoel</a:t>
            </a:r>
            <a:r>
              <a:rPr lang="nl-NL" sz="1900" b="1" dirty="0">
                <a:solidFill>
                  <a:schemeClr val="bg1"/>
                </a:solidFill>
                <a:latin typeface="Calibri"/>
              </a:rPr>
              <a:t> van vandaag: in teams show concept neerzetten    </a:t>
            </a:r>
          </a:p>
        </p:txBody>
      </p:sp>
      <p:sp>
        <p:nvSpPr>
          <p:cNvPr id="16" name="Tekstvak 15">
            <a:extLst>
              <a:ext uri="{FF2B5EF4-FFF2-40B4-BE49-F238E27FC236}">
                <a16:creationId xmlns:a16="http://schemas.microsoft.com/office/drawing/2014/main" id="{0E96EA41-FE7A-8ABE-FFB2-99AF40852E8E}"/>
              </a:ext>
            </a:extLst>
          </p:cNvPr>
          <p:cNvSpPr txBox="1"/>
          <p:nvPr/>
        </p:nvSpPr>
        <p:spPr>
          <a:xfrm>
            <a:off x="399394" y="420415"/>
            <a:ext cx="11317672" cy="4154984"/>
          </a:xfrm>
          <a:prstGeom prst="rect">
            <a:avLst/>
          </a:prstGeom>
          <a:noFill/>
        </p:spPr>
        <p:txBody>
          <a:bodyPr wrap="square">
            <a:spAutoFit/>
          </a:bodyPr>
          <a:lstStyle/>
          <a:p>
            <a:pPr marL="342900" lvl="0" indent="-342900">
              <a:buFont typeface="Courier New" panose="02070309020205020404" pitchFamily="49" charset="0"/>
              <a:buChar char="o"/>
            </a:pPr>
            <a:r>
              <a:rPr lang="nl-NL" sz="4400" dirty="0">
                <a:effectLst/>
                <a:latin typeface="Aharoni" panose="02010803020104030203" pitchFamily="2" charset="-79"/>
                <a:ea typeface="Times New Roman" panose="02020603050405020304" pitchFamily="18" charset="0"/>
                <a:cs typeface="Aharoni" panose="02010803020104030203" pitchFamily="2" charset="-79"/>
              </a:rPr>
              <a:t>Elke groep krijgt 15 minuten om hun concept en statement te presenteren aan de rest van de klas. De laatste les gaan jullie de performance aan elkaar presenteren. Na elke presentatie geven jullie feedback aan elkaar.</a:t>
            </a:r>
          </a:p>
        </p:txBody>
      </p:sp>
    </p:spTree>
    <p:extLst>
      <p:ext uri="{BB962C8B-B14F-4D97-AF65-F5344CB8AC3E}">
        <p14:creationId xmlns:p14="http://schemas.microsoft.com/office/powerpoint/2010/main" val="801736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hthoek 3">
            <a:extLst>
              <a:ext uri="{FF2B5EF4-FFF2-40B4-BE49-F238E27FC236}">
                <a16:creationId xmlns:a16="http://schemas.microsoft.com/office/drawing/2014/main" id="{EA0B5029-0117-364B-BAC8-A9054D65D808}"/>
              </a:ext>
            </a:extLst>
          </p:cNvPr>
          <p:cNvSpPr/>
          <p:nvPr/>
        </p:nvSpPr>
        <p:spPr>
          <a:xfrm>
            <a:off x="0" y="5904226"/>
            <a:ext cx="1259173" cy="953774"/>
          </a:xfrm>
          <a:prstGeom prst="rect">
            <a:avLst/>
          </a:prstGeom>
          <a:solidFill>
            <a:srgbClr val="E2017A">
              <a:alpha val="30000"/>
            </a:srgbClr>
          </a:solidFill>
          <a:ln cap="flat">
            <a:noFill/>
            <a:prstDash val="solid"/>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800" b="0" i="0" u="none" strike="noStrike" kern="1200" cap="none" spc="0" baseline="0" dirty="0">
                <a:solidFill>
                  <a:srgbClr val="FFFFFF"/>
                </a:solidFill>
                <a:uFillTx/>
                <a:latin typeface="Calibri"/>
              </a:rPr>
              <a:t>`</a:t>
            </a:r>
          </a:p>
        </p:txBody>
      </p:sp>
      <p:pic>
        <p:nvPicPr>
          <p:cNvPr id="18" name="Afbeelding 4">
            <a:extLst>
              <a:ext uri="{FF2B5EF4-FFF2-40B4-BE49-F238E27FC236}">
                <a16:creationId xmlns:a16="http://schemas.microsoft.com/office/drawing/2014/main" id="{A7AF5643-1178-D846-9A20-527BC8B012A9}"/>
              </a:ext>
            </a:extLst>
          </p:cNvPr>
          <p:cNvPicPr>
            <a:picLocks noChangeAspect="1"/>
          </p:cNvPicPr>
          <p:nvPr/>
        </p:nvPicPr>
        <p:blipFill>
          <a:blip r:embed="rId3"/>
          <a:stretch>
            <a:fillRect/>
          </a:stretch>
        </p:blipFill>
        <p:spPr>
          <a:xfrm>
            <a:off x="240760" y="6021210"/>
            <a:ext cx="795491" cy="719806"/>
          </a:xfrm>
          <a:prstGeom prst="rect">
            <a:avLst/>
          </a:prstGeom>
          <a:noFill/>
          <a:ln cap="flat">
            <a:noFill/>
          </a:ln>
        </p:spPr>
      </p:pic>
      <p:sp>
        <p:nvSpPr>
          <p:cNvPr id="6" name="Titel 1">
            <a:extLst>
              <a:ext uri="{FF2B5EF4-FFF2-40B4-BE49-F238E27FC236}">
                <a16:creationId xmlns:a16="http://schemas.microsoft.com/office/drawing/2014/main" id="{6B44575B-D2A4-C540-A455-34F93FC3C9F1}"/>
              </a:ext>
            </a:extLst>
          </p:cNvPr>
          <p:cNvSpPr txBox="1">
            <a:spLocks/>
          </p:cNvSpPr>
          <p:nvPr/>
        </p:nvSpPr>
        <p:spPr>
          <a:xfrm>
            <a:off x="2173791" y="5507613"/>
            <a:ext cx="7726954" cy="1027194"/>
          </a:xfrm>
          <a:prstGeom prst="rect">
            <a:avLst/>
          </a:prstGeom>
          <a:solidFill>
            <a:srgbClr val="FF3399"/>
          </a:solidFill>
          <a:ln>
            <a:noFill/>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Calibri Light"/>
              </a:defRPr>
            </a:lvl1pPr>
          </a:lstStyle>
          <a:p>
            <a:r>
              <a:rPr lang="nl-NL" sz="1900" b="1" dirty="0" err="1">
                <a:solidFill>
                  <a:schemeClr val="bg1"/>
                </a:solidFill>
                <a:latin typeface="Calibri"/>
              </a:rPr>
              <a:t>Lesdoel</a:t>
            </a:r>
            <a:r>
              <a:rPr lang="nl-NL" sz="1900" b="1" dirty="0">
                <a:solidFill>
                  <a:schemeClr val="bg1"/>
                </a:solidFill>
                <a:latin typeface="Calibri"/>
              </a:rPr>
              <a:t> deze periode: het neerzetten van een performance in 4 weken</a:t>
            </a:r>
            <a:r>
              <a:rPr lang="nl-NL" sz="1900" b="1" dirty="0">
                <a:solidFill>
                  <a:schemeClr val="bg1"/>
                </a:solidFill>
              </a:rPr>
              <a:t>. </a:t>
            </a:r>
            <a:endParaRPr lang="nl-NL" sz="1900" b="1" dirty="0">
              <a:solidFill>
                <a:schemeClr val="bg1"/>
              </a:solidFill>
              <a:latin typeface="Calibri"/>
            </a:endParaRPr>
          </a:p>
        </p:txBody>
      </p:sp>
      <p:sp>
        <p:nvSpPr>
          <p:cNvPr id="5" name="Tijdelijke aanduiding voor inhoud 6">
            <a:extLst>
              <a:ext uri="{FF2B5EF4-FFF2-40B4-BE49-F238E27FC236}">
                <a16:creationId xmlns:a16="http://schemas.microsoft.com/office/drawing/2014/main" id="{FA16A34F-A75C-A936-9F51-8B1E0077C4F1}"/>
              </a:ext>
            </a:extLst>
          </p:cNvPr>
          <p:cNvSpPr>
            <a:spLocks noGrp="1"/>
          </p:cNvSpPr>
          <p:nvPr>
            <p:ph idx="1"/>
          </p:nvPr>
        </p:nvSpPr>
        <p:spPr>
          <a:xfrm>
            <a:off x="629586" y="469793"/>
            <a:ext cx="10515600" cy="4785380"/>
          </a:xfrm>
        </p:spPr>
        <p:txBody>
          <a:bodyPr>
            <a:normAutofit fontScale="92500" lnSpcReduction="10000"/>
          </a:bodyPr>
          <a:lstStyle/>
          <a:p>
            <a:pPr marL="0" indent="0">
              <a:lnSpc>
                <a:spcPct val="115000"/>
              </a:lnSpc>
              <a:buNone/>
            </a:pPr>
            <a:endParaRPr lang="nl-NL"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nl-NL"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 CASUS</a:t>
            </a:r>
            <a:endParaRPr lang="nl-NL"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nl-NL" sz="1800" dirty="0">
                <a:effectLst/>
                <a:latin typeface="Calibri" panose="020F0502020204030204" pitchFamily="34" charset="0"/>
                <a:ea typeface="Calibri" panose="020F0502020204030204" pitchFamily="34" charset="0"/>
                <a:cs typeface="Calibri" panose="020F0502020204030204" pitchFamily="34" charset="0"/>
              </a:rPr>
              <a:t>Welkom bij het derde Fashion Designer en Fashion Product Coördinator project. Je bent je al enige tijd aan het ontwikkelen als Designer. Echter zullen er tijdens de projecten ook werkzaamheden uit het basisjaar aan bod komen en ben je vrij om extra uitdaging aan te gaan binnen de andere profielen. Jullie werken daarom ook nu gezamenlijk aan eenzelfde thema, “GOING OUTSIDE”</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nl-NL"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 gaan een gaaf kunstproject aan deze periode! Voor de show gaan wij  “HET OPTREDEN VAN DE AVOND “ </a:t>
            </a:r>
            <a:r>
              <a:rPr lang="nl-NL" sz="1800">
                <a:solidFill>
                  <a:srgbClr val="000000"/>
                </a:solidFill>
                <a:effectLst/>
                <a:latin typeface="Calibri" panose="020F0502020204030204" pitchFamily="34" charset="0"/>
                <a:ea typeface="Calibri" panose="020F0502020204030204" pitchFamily="34" charset="0"/>
                <a:cs typeface="Calibri" panose="020F0502020204030204" pitchFamily="34" charset="0"/>
              </a:rPr>
              <a:t>neerzetten.</a:t>
            </a:r>
            <a:r>
              <a:rPr lang="nl-NL" sz="1800">
                <a:effectLst/>
                <a:latin typeface="Calibri" panose="020F0502020204030204" pitchFamily="34" charset="0"/>
                <a:ea typeface="Calibri" panose="020F0502020204030204" pitchFamily="34" charset="0"/>
                <a:cs typeface="Times New Roman" panose="02020603050405020304" pitchFamily="18" charset="0"/>
              </a:rPr>
              <a:t> </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nl-NL"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Dit doen we door in groepjes een PERFORMANCE te gaan maken.  Hoe ? dat gaan we instappen ontwikkelen en heb je zelf veel inbreng! </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r>
              <a:rPr lang="nl-NL"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1000"/>
              </a:spcAft>
            </a:pPr>
            <a:r>
              <a:rPr lang="nl-NL"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Je hebt een hoop geleerd deze bijna twee jaar en al je kennis kun je inzetten in dit project.</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nl-NL" dirty="0"/>
          </a:p>
        </p:txBody>
      </p:sp>
    </p:spTree>
    <p:extLst>
      <p:ext uri="{BB962C8B-B14F-4D97-AF65-F5344CB8AC3E}">
        <p14:creationId xmlns:p14="http://schemas.microsoft.com/office/powerpoint/2010/main" val="3080506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16C6EB65-CD4D-A3D5-E20A-16D6B6C34D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1615" y="-8605"/>
            <a:ext cx="4782206" cy="7173310"/>
          </a:xfrm>
          <a:prstGeom prst="rect">
            <a:avLst/>
          </a:prstGeom>
          <a:noFill/>
          <a:extLst>
            <a:ext uri="{909E8E84-426E-40DD-AFC4-6F175D3DCCD1}">
              <a14:hiddenFill xmlns:a14="http://schemas.microsoft.com/office/drawing/2010/main">
                <a:solidFill>
                  <a:srgbClr val="FFFFFF"/>
                </a:solidFill>
              </a14:hiddenFill>
            </a:ext>
          </a:extLst>
        </p:spPr>
      </p:pic>
      <p:pic>
        <p:nvPicPr>
          <p:cNvPr id="4" name="Afbeelding 3" descr="Pin on Rainwear Bondage">
            <a:extLst>
              <a:ext uri="{FF2B5EF4-FFF2-40B4-BE49-F238E27FC236}">
                <a16:creationId xmlns:a16="http://schemas.microsoft.com/office/drawing/2014/main" id="{816AB0DF-AE26-2989-CB9E-9B8D5A541F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1075" y="0"/>
            <a:ext cx="4910455" cy="7164705"/>
          </a:xfrm>
          <a:prstGeom prst="rect">
            <a:avLst/>
          </a:prstGeom>
        </p:spPr>
      </p:pic>
      <p:sp>
        <p:nvSpPr>
          <p:cNvPr id="6" name="Tekstvak 5">
            <a:extLst>
              <a:ext uri="{FF2B5EF4-FFF2-40B4-BE49-F238E27FC236}">
                <a16:creationId xmlns:a16="http://schemas.microsoft.com/office/drawing/2014/main" id="{D513B46B-609C-984D-F072-D01837E17394}"/>
              </a:ext>
            </a:extLst>
          </p:cNvPr>
          <p:cNvSpPr txBox="1"/>
          <p:nvPr/>
        </p:nvSpPr>
        <p:spPr>
          <a:xfrm>
            <a:off x="7315200" y="16840"/>
            <a:ext cx="3142593" cy="1947521"/>
          </a:xfrm>
          <a:prstGeom prst="rect">
            <a:avLst/>
          </a:prstGeom>
          <a:noFill/>
        </p:spPr>
        <p:txBody>
          <a:bodyPr wrap="square">
            <a:spAutoFit/>
          </a:bodyPr>
          <a:lstStyle/>
          <a:p>
            <a:pPr>
              <a:lnSpc>
                <a:spcPct val="115000"/>
              </a:lnSpc>
              <a:spcAft>
                <a:spcPts val="1000"/>
              </a:spcAft>
            </a:pPr>
            <a:r>
              <a:rPr lang="en-US" sz="5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“GOING OUTSIDE”</a:t>
            </a:r>
            <a:endParaRPr lang="nl-NL" sz="5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7557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8" name="Rechthoek 3">
            <a:extLst>
              <a:ext uri="{FF2B5EF4-FFF2-40B4-BE49-F238E27FC236}">
                <a16:creationId xmlns:a16="http://schemas.microsoft.com/office/drawing/2014/main" id="{5155A249-21CB-6F4A-9384-0376BE964852}"/>
              </a:ext>
            </a:extLst>
          </p:cNvPr>
          <p:cNvSpPr/>
          <p:nvPr/>
        </p:nvSpPr>
        <p:spPr>
          <a:xfrm>
            <a:off x="10932827" y="5949313"/>
            <a:ext cx="1259173" cy="953774"/>
          </a:xfrm>
          <a:prstGeom prst="rect">
            <a:avLst/>
          </a:prstGeom>
          <a:solidFill>
            <a:srgbClr val="E2017A">
              <a:alpha val="30000"/>
            </a:srgbClr>
          </a:solidFill>
          <a:ln cap="flat">
            <a:noFill/>
            <a:prstDash val="solid"/>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Calibri"/>
            </a:endParaRPr>
          </a:p>
        </p:txBody>
      </p:sp>
      <p:pic>
        <p:nvPicPr>
          <p:cNvPr id="9" name="Afbeelding 4">
            <a:extLst>
              <a:ext uri="{FF2B5EF4-FFF2-40B4-BE49-F238E27FC236}">
                <a16:creationId xmlns:a16="http://schemas.microsoft.com/office/drawing/2014/main" id="{3D613E62-4666-1043-9DAD-982B832EDCA5}"/>
              </a:ext>
            </a:extLst>
          </p:cNvPr>
          <p:cNvPicPr>
            <a:picLocks noChangeAspect="1"/>
          </p:cNvPicPr>
          <p:nvPr/>
        </p:nvPicPr>
        <p:blipFill>
          <a:blip r:embed="rId2"/>
          <a:stretch>
            <a:fillRect/>
          </a:stretch>
        </p:blipFill>
        <p:spPr>
          <a:xfrm>
            <a:off x="11173587" y="6066297"/>
            <a:ext cx="795491" cy="719806"/>
          </a:xfrm>
          <a:prstGeom prst="rect">
            <a:avLst/>
          </a:prstGeom>
          <a:noFill/>
          <a:ln cap="flat">
            <a:noFill/>
          </a:ln>
        </p:spPr>
      </p:pic>
      <p:pic>
        <p:nvPicPr>
          <p:cNvPr id="13" name="Afbeelding 12">
            <a:extLst>
              <a:ext uri="{FF2B5EF4-FFF2-40B4-BE49-F238E27FC236}">
                <a16:creationId xmlns:a16="http://schemas.microsoft.com/office/drawing/2014/main" id="{BC735864-C181-15E0-D62D-164728AB4028}"/>
              </a:ext>
            </a:extLst>
          </p:cNvPr>
          <p:cNvPicPr>
            <a:picLocks noChangeAspect="1"/>
          </p:cNvPicPr>
          <p:nvPr/>
        </p:nvPicPr>
        <p:blipFill>
          <a:blip r:embed="rId3"/>
          <a:stretch>
            <a:fillRect/>
          </a:stretch>
        </p:blipFill>
        <p:spPr>
          <a:xfrm>
            <a:off x="1229711" y="304800"/>
            <a:ext cx="9165020" cy="6138040"/>
          </a:xfrm>
          <a:prstGeom prst="rect">
            <a:avLst/>
          </a:prstGeom>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hthoek 16">
            <a:extLst>
              <a:ext uri="{FF2B5EF4-FFF2-40B4-BE49-F238E27FC236}">
                <a16:creationId xmlns:a16="http://schemas.microsoft.com/office/drawing/2014/main" id="{59375D08-AE99-F352-FA40-776B003565EC}"/>
              </a:ext>
            </a:extLst>
          </p:cNvPr>
          <p:cNvSpPr/>
          <p:nvPr/>
        </p:nvSpPr>
        <p:spPr>
          <a:xfrm>
            <a:off x="4654734" y="1576552"/>
            <a:ext cx="2205092" cy="372066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nl-NL"/>
          </a:p>
        </p:txBody>
      </p:sp>
      <p:sp>
        <p:nvSpPr>
          <p:cNvPr id="18" name="Rechthoek 17">
            <a:extLst>
              <a:ext uri="{FF2B5EF4-FFF2-40B4-BE49-F238E27FC236}">
                <a16:creationId xmlns:a16="http://schemas.microsoft.com/office/drawing/2014/main" id="{E452E4F3-9122-8BE5-B23E-FDABA92E0475}"/>
              </a:ext>
            </a:extLst>
          </p:cNvPr>
          <p:cNvSpPr/>
          <p:nvPr/>
        </p:nvSpPr>
        <p:spPr>
          <a:xfrm>
            <a:off x="9357321" y="1639614"/>
            <a:ext cx="2630702" cy="372066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nl-NL"/>
          </a:p>
        </p:txBody>
      </p:sp>
      <p:sp>
        <p:nvSpPr>
          <p:cNvPr id="15" name="Rechthoek 14">
            <a:extLst>
              <a:ext uri="{FF2B5EF4-FFF2-40B4-BE49-F238E27FC236}">
                <a16:creationId xmlns:a16="http://schemas.microsoft.com/office/drawing/2014/main" id="{947777D0-3594-990E-ABDB-375C6D2BFAFB}"/>
              </a:ext>
            </a:extLst>
          </p:cNvPr>
          <p:cNvSpPr/>
          <p:nvPr/>
        </p:nvSpPr>
        <p:spPr>
          <a:xfrm>
            <a:off x="203977" y="1639614"/>
            <a:ext cx="2205092" cy="372066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nl-NL"/>
          </a:p>
        </p:txBody>
      </p:sp>
      <p:sp>
        <p:nvSpPr>
          <p:cNvPr id="8" name="Rechthoek 3">
            <a:extLst>
              <a:ext uri="{FF2B5EF4-FFF2-40B4-BE49-F238E27FC236}">
                <a16:creationId xmlns:a16="http://schemas.microsoft.com/office/drawing/2014/main" id="{5155A249-21CB-6F4A-9384-0376BE964852}"/>
              </a:ext>
            </a:extLst>
          </p:cNvPr>
          <p:cNvSpPr/>
          <p:nvPr/>
        </p:nvSpPr>
        <p:spPr>
          <a:xfrm>
            <a:off x="10932827" y="5949313"/>
            <a:ext cx="1259173" cy="953774"/>
          </a:xfrm>
          <a:prstGeom prst="rect">
            <a:avLst/>
          </a:prstGeom>
          <a:solidFill>
            <a:srgbClr val="E2017A">
              <a:alpha val="30000"/>
            </a:srgbClr>
          </a:solidFill>
          <a:ln cap="flat">
            <a:noFill/>
            <a:prstDash val="solid"/>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Calibri"/>
            </a:endParaRPr>
          </a:p>
        </p:txBody>
      </p:sp>
      <p:pic>
        <p:nvPicPr>
          <p:cNvPr id="9" name="Afbeelding 4">
            <a:extLst>
              <a:ext uri="{FF2B5EF4-FFF2-40B4-BE49-F238E27FC236}">
                <a16:creationId xmlns:a16="http://schemas.microsoft.com/office/drawing/2014/main" id="{3D613E62-4666-1043-9DAD-982B832EDCA5}"/>
              </a:ext>
            </a:extLst>
          </p:cNvPr>
          <p:cNvPicPr>
            <a:picLocks noChangeAspect="1"/>
          </p:cNvPicPr>
          <p:nvPr/>
        </p:nvPicPr>
        <p:blipFill>
          <a:blip r:embed="rId2"/>
          <a:stretch>
            <a:fillRect/>
          </a:stretch>
        </p:blipFill>
        <p:spPr>
          <a:xfrm>
            <a:off x="11173587" y="6066297"/>
            <a:ext cx="795491" cy="719806"/>
          </a:xfrm>
          <a:prstGeom prst="rect">
            <a:avLst/>
          </a:prstGeom>
          <a:noFill/>
          <a:ln cap="flat">
            <a:noFill/>
          </a:ln>
        </p:spPr>
      </p:pic>
      <p:sp>
        <p:nvSpPr>
          <p:cNvPr id="3" name="Tekstvak 2">
            <a:extLst>
              <a:ext uri="{FF2B5EF4-FFF2-40B4-BE49-F238E27FC236}">
                <a16:creationId xmlns:a16="http://schemas.microsoft.com/office/drawing/2014/main" id="{DA5DBDA2-8D45-CC8D-19AA-27330E70199D}"/>
              </a:ext>
            </a:extLst>
          </p:cNvPr>
          <p:cNvSpPr txBox="1"/>
          <p:nvPr/>
        </p:nvSpPr>
        <p:spPr>
          <a:xfrm>
            <a:off x="437278" y="1787193"/>
            <a:ext cx="2253369" cy="5632311"/>
          </a:xfrm>
          <a:prstGeom prst="rect">
            <a:avLst/>
          </a:prstGeom>
          <a:noFill/>
        </p:spPr>
        <p:txBody>
          <a:bodyPr wrap="square">
            <a:spAutoFit/>
          </a:bodyPr>
          <a:lstStyle/>
          <a:p>
            <a:pPr rtl="0" fontAlgn="base"/>
            <a:r>
              <a:rPr lang="nl-NL" b="1" i="0" dirty="0">
                <a:solidFill>
                  <a:srgbClr val="404E54"/>
                </a:solidFill>
                <a:effectLst/>
                <a:latin typeface="Open Sans" panose="020B0606030504020204" pitchFamily="34" charset="0"/>
              </a:rPr>
              <a:t>TEAM 1:</a:t>
            </a:r>
          </a:p>
          <a:p>
            <a:pPr rtl="0" fontAlgn="base"/>
            <a:r>
              <a:rPr lang="nl-NL" b="1" i="0" dirty="0">
                <a:solidFill>
                  <a:srgbClr val="404E54"/>
                </a:solidFill>
                <a:effectLst/>
                <a:latin typeface="Open Sans" panose="020B0606030504020204" pitchFamily="34" charset="0"/>
              </a:rPr>
              <a:t>Coördinator</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err="1">
                <a:solidFill>
                  <a:srgbClr val="404E54"/>
                </a:solidFill>
                <a:effectLst/>
                <a:latin typeface="Open Sans" panose="020B0606030504020204" pitchFamily="34" charset="0"/>
              </a:rPr>
              <a:t>Safhira</a:t>
            </a:r>
            <a:r>
              <a:rPr lang="nl-NL" b="0" i="0" dirty="0">
                <a:solidFill>
                  <a:srgbClr val="404E54"/>
                </a:solidFill>
                <a:effectLst/>
                <a:latin typeface="Open Sans" panose="020B0606030504020204" pitchFamily="34" charset="0"/>
              </a:rPr>
              <a:t> van Dijk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1" i="0" dirty="0">
                <a:solidFill>
                  <a:srgbClr val="404E54"/>
                </a:solidFill>
                <a:effectLst/>
                <a:latin typeface="Open Sans" panose="020B0606030504020204" pitchFamily="34" charset="0"/>
              </a:rPr>
              <a:t>Designers</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Daisy </a:t>
            </a:r>
            <a:r>
              <a:rPr lang="nl-NL" b="0" i="0" dirty="0" err="1">
                <a:solidFill>
                  <a:srgbClr val="404E54"/>
                </a:solidFill>
                <a:effectLst/>
                <a:latin typeface="Open Sans" panose="020B0606030504020204" pitchFamily="34" charset="0"/>
              </a:rPr>
              <a:t>Annoh</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Kim Bertens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Guusje Janssens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000000"/>
                </a:solidFill>
                <a:effectLst/>
                <a:latin typeface="Calibri" panose="020F0502020204030204" pitchFamily="34" charset="0"/>
              </a:rPr>
              <a:t> </a:t>
            </a:r>
            <a:endParaRPr lang="nl-NL" b="0" i="0" dirty="0">
              <a:solidFill>
                <a:srgbClr val="000000"/>
              </a:solidFill>
              <a:effectLst/>
              <a:latin typeface="Segoe UI" panose="020B0502040204020203" pitchFamily="34" charset="0"/>
            </a:endParaRPr>
          </a:p>
        </p:txBody>
      </p:sp>
      <p:sp>
        <p:nvSpPr>
          <p:cNvPr id="5" name="Tekstvak 4">
            <a:extLst>
              <a:ext uri="{FF2B5EF4-FFF2-40B4-BE49-F238E27FC236}">
                <a16:creationId xmlns:a16="http://schemas.microsoft.com/office/drawing/2014/main" id="{C85AAF7B-C5AB-F582-8BE9-800F1FB0F5D5}"/>
              </a:ext>
            </a:extLst>
          </p:cNvPr>
          <p:cNvSpPr txBox="1"/>
          <p:nvPr/>
        </p:nvSpPr>
        <p:spPr>
          <a:xfrm>
            <a:off x="7160588" y="1751213"/>
            <a:ext cx="3889805" cy="3970318"/>
          </a:xfrm>
          <a:prstGeom prst="rect">
            <a:avLst/>
          </a:prstGeom>
          <a:noFill/>
        </p:spPr>
        <p:txBody>
          <a:bodyPr wrap="square">
            <a:spAutoFit/>
          </a:bodyPr>
          <a:lstStyle/>
          <a:p>
            <a:pPr algn="l" rtl="0" fontAlgn="base"/>
            <a:r>
              <a:rPr lang="nl-NL" b="1" i="0" dirty="0">
                <a:solidFill>
                  <a:srgbClr val="404E54"/>
                </a:solidFill>
                <a:effectLst/>
                <a:latin typeface="Open Sans" panose="020B0606030504020204" pitchFamily="34" charset="0"/>
              </a:rPr>
              <a:t>TEAM 4:</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1" i="0" dirty="0">
                <a:solidFill>
                  <a:srgbClr val="404E54"/>
                </a:solidFill>
                <a:effectLst/>
                <a:latin typeface="Open Sans" panose="020B0606030504020204" pitchFamily="34" charset="0"/>
              </a:rPr>
              <a:t>Coördinator </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err="1">
                <a:solidFill>
                  <a:srgbClr val="404E54"/>
                </a:solidFill>
                <a:effectLst/>
                <a:latin typeface="Open Sans" panose="020B0606030504020204" pitchFamily="34" charset="0"/>
              </a:rPr>
              <a:t>Wanida</a:t>
            </a:r>
            <a:r>
              <a:rPr lang="nl-NL" b="0" i="0" dirty="0">
                <a:solidFill>
                  <a:srgbClr val="404E54"/>
                </a:solidFill>
                <a:effectLst/>
                <a:latin typeface="Open Sans" panose="020B0606030504020204" pitchFamily="34" charset="0"/>
              </a:rPr>
              <a:t> Krekels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1" i="0" dirty="0">
                <a:solidFill>
                  <a:srgbClr val="404E54"/>
                </a:solidFill>
                <a:effectLst/>
                <a:latin typeface="Open Sans" panose="020B0606030504020204" pitchFamily="34" charset="0"/>
              </a:rPr>
              <a:t>Designers</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err="1">
                <a:solidFill>
                  <a:srgbClr val="404E54"/>
                </a:solidFill>
                <a:effectLst/>
                <a:latin typeface="Open Sans" panose="020B0606030504020204" pitchFamily="34" charset="0"/>
              </a:rPr>
              <a:t>Hulda</a:t>
            </a:r>
            <a:r>
              <a:rPr lang="nl-NL" b="0" i="0" dirty="0">
                <a:solidFill>
                  <a:srgbClr val="404E54"/>
                </a:solidFill>
                <a:effectLst/>
                <a:latin typeface="Open Sans" panose="020B0606030504020204" pitchFamily="34" charset="0"/>
              </a:rPr>
              <a:t> </a:t>
            </a:r>
            <a:r>
              <a:rPr lang="nl-NL" b="0" i="0" dirty="0" err="1">
                <a:solidFill>
                  <a:srgbClr val="404E54"/>
                </a:solidFill>
                <a:effectLst/>
                <a:latin typeface="Open Sans" panose="020B0606030504020204" pitchFamily="34" charset="0"/>
              </a:rPr>
              <a:t>Longo</a:t>
            </a:r>
            <a:r>
              <a:rPr lang="nl-NL" b="0" i="0" dirty="0">
                <a:solidFill>
                  <a:srgbClr val="404E54"/>
                </a:solidFill>
                <a:effectLst/>
                <a:latin typeface="Open Sans" panose="020B0606030504020204" pitchFamily="34" charset="0"/>
              </a:rPr>
              <a:t> </a:t>
            </a:r>
            <a:r>
              <a:rPr lang="nl-NL" b="0" i="0" dirty="0" err="1">
                <a:solidFill>
                  <a:srgbClr val="404E54"/>
                </a:solidFill>
                <a:effectLst/>
                <a:latin typeface="Open Sans" panose="020B0606030504020204" pitchFamily="34" charset="0"/>
              </a:rPr>
              <a:t>Mbizi</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Carin </a:t>
            </a:r>
            <a:r>
              <a:rPr lang="nl-NL" b="0" i="0" dirty="0" err="1">
                <a:solidFill>
                  <a:srgbClr val="404E54"/>
                </a:solidFill>
                <a:effectLst/>
                <a:latin typeface="Open Sans" panose="020B0606030504020204" pitchFamily="34" charset="0"/>
              </a:rPr>
              <a:t>Mashhour</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Tom de Vree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Leo </a:t>
            </a:r>
            <a:r>
              <a:rPr lang="nl-NL" b="0" i="0" dirty="0" err="1">
                <a:solidFill>
                  <a:srgbClr val="404E54"/>
                </a:solidFill>
                <a:effectLst/>
                <a:latin typeface="Open Sans" panose="020B0606030504020204" pitchFamily="34" charset="0"/>
              </a:rPr>
              <a:t>Srikhunrat</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endParaRPr lang="nl-NL" dirty="0"/>
          </a:p>
        </p:txBody>
      </p:sp>
      <p:sp>
        <p:nvSpPr>
          <p:cNvPr id="7" name="Tekstvak 6">
            <a:extLst>
              <a:ext uri="{FF2B5EF4-FFF2-40B4-BE49-F238E27FC236}">
                <a16:creationId xmlns:a16="http://schemas.microsoft.com/office/drawing/2014/main" id="{94C08D38-84A4-DC3A-42EA-A5990E825FFF}"/>
              </a:ext>
            </a:extLst>
          </p:cNvPr>
          <p:cNvSpPr txBox="1"/>
          <p:nvPr/>
        </p:nvSpPr>
        <p:spPr>
          <a:xfrm>
            <a:off x="2409068" y="1779844"/>
            <a:ext cx="2350533" cy="3970318"/>
          </a:xfrm>
          <a:prstGeom prst="rect">
            <a:avLst/>
          </a:prstGeom>
          <a:noFill/>
        </p:spPr>
        <p:txBody>
          <a:bodyPr wrap="square">
            <a:spAutoFit/>
          </a:bodyPr>
          <a:lstStyle/>
          <a:p>
            <a:pPr algn="l" rtl="0" fontAlgn="base"/>
            <a:r>
              <a:rPr lang="nl-NL" b="1" i="0" dirty="0">
                <a:solidFill>
                  <a:srgbClr val="404E54"/>
                </a:solidFill>
                <a:effectLst/>
                <a:latin typeface="Open Sans" panose="020B0606030504020204" pitchFamily="34" charset="0"/>
              </a:rPr>
              <a:t>TEAM 2:</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1" i="0" dirty="0">
                <a:solidFill>
                  <a:srgbClr val="404E54"/>
                </a:solidFill>
                <a:effectLst/>
                <a:latin typeface="Open Sans" panose="020B0606030504020204" pitchFamily="34" charset="0"/>
              </a:rPr>
              <a:t>Coördinator </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Sem Buitendijk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1" i="0" dirty="0">
                <a:solidFill>
                  <a:srgbClr val="404E54"/>
                </a:solidFill>
                <a:effectLst/>
                <a:latin typeface="Open Sans" panose="020B0606030504020204" pitchFamily="34" charset="0"/>
              </a:rPr>
              <a:t>Designers</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Sydney van Engelen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Sophie Everaert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err="1">
                <a:solidFill>
                  <a:srgbClr val="404E54"/>
                </a:solidFill>
                <a:effectLst/>
                <a:latin typeface="Open Sans" panose="020B0606030504020204" pitchFamily="34" charset="0"/>
              </a:rPr>
              <a:t>Jenica</a:t>
            </a:r>
            <a:r>
              <a:rPr lang="nl-NL" b="0" i="0" dirty="0">
                <a:solidFill>
                  <a:srgbClr val="404E54"/>
                </a:solidFill>
                <a:effectLst/>
                <a:latin typeface="Open Sans" panose="020B0606030504020204" pitchFamily="34" charset="0"/>
              </a:rPr>
              <a:t> Grant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Linde </a:t>
            </a:r>
            <a:r>
              <a:rPr lang="nl-NL" b="0" i="0" dirty="0" err="1">
                <a:solidFill>
                  <a:srgbClr val="404E54"/>
                </a:solidFill>
                <a:effectLst/>
                <a:latin typeface="Open Sans" panose="020B0606030504020204" pitchFamily="34" charset="0"/>
              </a:rPr>
              <a:t>Paijmans</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endParaRPr lang="nl-NL" b="0" i="0" dirty="0">
              <a:solidFill>
                <a:srgbClr val="000000"/>
              </a:solidFill>
              <a:effectLst/>
              <a:latin typeface="Segoe UI" panose="020B0502040204020203" pitchFamily="34" charset="0"/>
            </a:endParaRPr>
          </a:p>
        </p:txBody>
      </p:sp>
      <p:sp>
        <p:nvSpPr>
          <p:cNvPr id="11" name="Tekstvak 10">
            <a:extLst>
              <a:ext uri="{FF2B5EF4-FFF2-40B4-BE49-F238E27FC236}">
                <a16:creationId xmlns:a16="http://schemas.microsoft.com/office/drawing/2014/main" id="{B4588515-501E-FA4A-2606-8844CE974C39}"/>
              </a:ext>
            </a:extLst>
          </p:cNvPr>
          <p:cNvSpPr txBox="1"/>
          <p:nvPr/>
        </p:nvSpPr>
        <p:spPr>
          <a:xfrm>
            <a:off x="9291145" y="1800430"/>
            <a:ext cx="2900855" cy="3693319"/>
          </a:xfrm>
          <a:prstGeom prst="rect">
            <a:avLst/>
          </a:prstGeom>
          <a:noFill/>
        </p:spPr>
        <p:txBody>
          <a:bodyPr wrap="square">
            <a:spAutoFit/>
          </a:bodyPr>
          <a:lstStyle/>
          <a:p>
            <a:pPr algn="l" rtl="0" fontAlgn="base"/>
            <a:r>
              <a:rPr lang="nl-NL" b="1" i="0" dirty="0">
                <a:solidFill>
                  <a:srgbClr val="404E54"/>
                </a:solidFill>
                <a:effectLst/>
                <a:latin typeface="Open Sans" panose="020B0606030504020204" pitchFamily="34" charset="0"/>
              </a:rPr>
              <a:t>TEAM 5:</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1" i="0" dirty="0">
                <a:solidFill>
                  <a:srgbClr val="404E54"/>
                </a:solidFill>
                <a:effectLst/>
                <a:latin typeface="Open Sans" panose="020B0606030504020204" pitchFamily="34" charset="0"/>
              </a:rPr>
              <a:t>Coördinator </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Ryan </a:t>
            </a:r>
            <a:r>
              <a:rPr lang="nl-NL" b="0" i="0" dirty="0" err="1">
                <a:solidFill>
                  <a:srgbClr val="404E54"/>
                </a:solidFill>
                <a:effectLst/>
                <a:latin typeface="Open Sans" panose="020B0606030504020204" pitchFamily="34" charset="0"/>
              </a:rPr>
              <a:t>Huggers</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1" i="0" dirty="0">
                <a:solidFill>
                  <a:srgbClr val="404E54"/>
                </a:solidFill>
                <a:effectLst/>
                <a:latin typeface="Open Sans" panose="020B0606030504020204" pitchFamily="34" charset="0"/>
              </a:rPr>
              <a:t>Designers</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Quinty van Vught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Isabelle van der </a:t>
            </a:r>
            <a:r>
              <a:rPr lang="nl-NL" b="0" i="0" dirty="0" err="1">
                <a:solidFill>
                  <a:srgbClr val="404E54"/>
                </a:solidFill>
                <a:effectLst/>
                <a:latin typeface="Open Sans" panose="020B0606030504020204" pitchFamily="34" charset="0"/>
              </a:rPr>
              <a:t>Weegen</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Robin Bodden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Vera Postma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dirty="0"/>
          </a:p>
        </p:txBody>
      </p:sp>
      <p:sp>
        <p:nvSpPr>
          <p:cNvPr id="13" name="Tekstvak 12">
            <a:extLst>
              <a:ext uri="{FF2B5EF4-FFF2-40B4-BE49-F238E27FC236}">
                <a16:creationId xmlns:a16="http://schemas.microsoft.com/office/drawing/2014/main" id="{38746A7A-14DD-5F8B-446E-6203F056AD7A}"/>
              </a:ext>
            </a:extLst>
          </p:cNvPr>
          <p:cNvSpPr txBox="1"/>
          <p:nvPr/>
        </p:nvSpPr>
        <p:spPr>
          <a:xfrm>
            <a:off x="4848446" y="1800430"/>
            <a:ext cx="2003321" cy="2862322"/>
          </a:xfrm>
          <a:prstGeom prst="rect">
            <a:avLst/>
          </a:prstGeom>
          <a:noFill/>
        </p:spPr>
        <p:txBody>
          <a:bodyPr wrap="square">
            <a:spAutoFit/>
          </a:bodyPr>
          <a:lstStyle/>
          <a:p>
            <a:pPr algn="l" rtl="0" fontAlgn="base"/>
            <a:r>
              <a:rPr lang="nl-NL" b="1" i="0" dirty="0">
                <a:solidFill>
                  <a:srgbClr val="404E54"/>
                </a:solidFill>
                <a:effectLst/>
                <a:latin typeface="Open Sans" panose="020B0606030504020204" pitchFamily="34" charset="0"/>
              </a:rPr>
              <a:t>TEAM 3: </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1" i="0" dirty="0">
                <a:solidFill>
                  <a:srgbClr val="404E54"/>
                </a:solidFill>
                <a:effectLst/>
                <a:latin typeface="Open Sans" panose="020B0606030504020204" pitchFamily="34" charset="0"/>
              </a:rPr>
              <a:t>Coördinator</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err="1">
                <a:solidFill>
                  <a:srgbClr val="404E54"/>
                </a:solidFill>
                <a:effectLst/>
                <a:latin typeface="Open Sans" panose="020B0606030504020204" pitchFamily="34" charset="0"/>
              </a:rPr>
              <a:t>Yoni</a:t>
            </a:r>
            <a:r>
              <a:rPr lang="nl-NL" b="0" i="0" dirty="0">
                <a:solidFill>
                  <a:srgbClr val="404E54"/>
                </a:solidFill>
                <a:effectLst/>
                <a:latin typeface="Open Sans" panose="020B0606030504020204" pitchFamily="34" charset="0"/>
              </a:rPr>
              <a:t> Klas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1" i="0" dirty="0">
                <a:solidFill>
                  <a:srgbClr val="404E54"/>
                </a:solidFill>
                <a:effectLst/>
                <a:latin typeface="Open Sans" panose="020B0606030504020204" pitchFamily="34" charset="0"/>
              </a:rPr>
              <a:t>Designers</a:t>
            </a:r>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Amber Willems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Nick de Jong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 </a:t>
            </a:r>
            <a:endParaRPr lang="nl-NL" b="0" i="0" dirty="0">
              <a:solidFill>
                <a:srgbClr val="000000"/>
              </a:solidFill>
              <a:effectLst/>
              <a:latin typeface="Segoe UI" panose="020B0502040204020203" pitchFamily="34" charset="0"/>
            </a:endParaRPr>
          </a:p>
          <a:p>
            <a:pPr algn="l" rtl="0" fontAlgn="base"/>
            <a:r>
              <a:rPr lang="nl-NL" b="0" i="0" dirty="0">
                <a:solidFill>
                  <a:srgbClr val="404E54"/>
                </a:solidFill>
                <a:effectLst/>
                <a:latin typeface="Open Sans" panose="020B0606030504020204" pitchFamily="34" charset="0"/>
              </a:rPr>
              <a:t>Rui de Kroon </a:t>
            </a:r>
            <a:endParaRPr lang="nl-NL" dirty="0"/>
          </a:p>
        </p:txBody>
      </p:sp>
    </p:spTree>
    <p:extLst>
      <p:ext uri="{BB962C8B-B14F-4D97-AF65-F5344CB8AC3E}">
        <p14:creationId xmlns:p14="http://schemas.microsoft.com/office/powerpoint/2010/main" val="656701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crobuffos | Air Play (8+) | 24 oktober 2019 | Turfsingel 86 | Spot  Groningen">
            <a:extLst>
              <a:ext uri="{FF2B5EF4-FFF2-40B4-BE49-F238E27FC236}">
                <a16:creationId xmlns:a16="http://schemas.microsoft.com/office/drawing/2014/main" id="{9C9E3D87-F4E9-3B62-1B9C-1BAFFEF410B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1638"/>
          <a:stretch/>
        </p:blipFill>
        <p:spPr bwMode="auto">
          <a:xfrm>
            <a:off x="2554016" y="0"/>
            <a:ext cx="9553901" cy="6903087"/>
          </a:xfrm>
          <a:prstGeom prst="rect">
            <a:avLst/>
          </a:prstGeom>
          <a:noFill/>
          <a:extLst>
            <a:ext uri="{909E8E84-426E-40DD-AFC4-6F175D3DCCD1}">
              <a14:hiddenFill xmlns:a14="http://schemas.microsoft.com/office/drawing/2010/main">
                <a:solidFill>
                  <a:srgbClr val="FFFFFF"/>
                </a:solidFill>
              </a14:hiddenFill>
            </a:ext>
          </a:extLst>
        </p:spPr>
      </p:pic>
      <p:sp>
        <p:nvSpPr>
          <p:cNvPr id="8" name="Rechthoek 3">
            <a:extLst>
              <a:ext uri="{FF2B5EF4-FFF2-40B4-BE49-F238E27FC236}">
                <a16:creationId xmlns:a16="http://schemas.microsoft.com/office/drawing/2014/main" id="{5155A249-21CB-6F4A-9384-0376BE964852}"/>
              </a:ext>
            </a:extLst>
          </p:cNvPr>
          <p:cNvSpPr/>
          <p:nvPr/>
        </p:nvSpPr>
        <p:spPr>
          <a:xfrm>
            <a:off x="10932827" y="5949313"/>
            <a:ext cx="1259173" cy="953774"/>
          </a:xfrm>
          <a:prstGeom prst="rect">
            <a:avLst/>
          </a:prstGeom>
          <a:solidFill>
            <a:srgbClr val="E2017A">
              <a:alpha val="30000"/>
            </a:srgbClr>
          </a:solidFill>
          <a:ln cap="flat">
            <a:noFill/>
            <a:prstDash val="solid"/>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Calibri"/>
            </a:endParaRPr>
          </a:p>
        </p:txBody>
      </p:sp>
      <p:pic>
        <p:nvPicPr>
          <p:cNvPr id="9" name="Afbeelding 4">
            <a:extLst>
              <a:ext uri="{FF2B5EF4-FFF2-40B4-BE49-F238E27FC236}">
                <a16:creationId xmlns:a16="http://schemas.microsoft.com/office/drawing/2014/main" id="{3D613E62-4666-1043-9DAD-982B832EDCA5}"/>
              </a:ext>
            </a:extLst>
          </p:cNvPr>
          <p:cNvPicPr>
            <a:picLocks noChangeAspect="1"/>
          </p:cNvPicPr>
          <p:nvPr/>
        </p:nvPicPr>
        <p:blipFill>
          <a:blip r:embed="rId3"/>
          <a:stretch>
            <a:fillRect/>
          </a:stretch>
        </p:blipFill>
        <p:spPr>
          <a:xfrm>
            <a:off x="11173587" y="6066297"/>
            <a:ext cx="795491" cy="719806"/>
          </a:xfrm>
          <a:prstGeom prst="rect">
            <a:avLst/>
          </a:prstGeom>
          <a:noFill/>
          <a:ln cap="flat">
            <a:noFill/>
          </a:ln>
        </p:spPr>
      </p:pic>
      <p:pic>
        <p:nvPicPr>
          <p:cNvPr id="2" name="Picture 2">
            <a:extLst>
              <a:ext uri="{FF2B5EF4-FFF2-40B4-BE49-F238E27FC236}">
                <a16:creationId xmlns:a16="http://schemas.microsoft.com/office/drawing/2014/main" id="{E2B901F8-92F8-C51F-167D-4B517748729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5580993"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15876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a:extLst>
              <a:ext uri="{FF2B5EF4-FFF2-40B4-BE49-F238E27FC236}">
                <a16:creationId xmlns:a16="http://schemas.microsoft.com/office/drawing/2014/main" id="{854AF5B4-D18E-92CC-740A-E8B03EB9DC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112" y="-22354"/>
            <a:ext cx="6248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8" name="Rechthoek 3">
            <a:extLst>
              <a:ext uri="{FF2B5EF4-FFF2-40B4-BE49-F238E27FC236}">
                <a16:creationId xmlns:a16="http://schemas.microsoft.com/office/drawing/2014/main" id="{5155A249-21CB-6F4A-9384-0376BE964852}"/>
              </a:ext>
            </a:extLst>
          </p:cNvPr>
          <p:cNvSpPr/>
          <p:nvPr/>
        </p:nvSpPr>
        <p:spPr>
          <a:xfrm>
            <a:off x="10932827" y="5949313"/>
            <a:ext cx="1259173" cy="953774"/>
          </a:xfrm>
          <a:prstGeom prst="rect">
            <a:avLst/>
          </a:prstGeom>
          <a:solidFill>
            <a:srgbClr val="E2017A">
              <a:alpha val="30000"/>
            </a:srgbClr>
          </a:solidFill>
          <a:ln cap="flat">
            <a:noFill/>
            <a:prstDash val="solid"/>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Calibri"/>
            </a:endParaRPr>
          </a:p>
        </p:txBody>
      </p:sp>
      <p:pic>
        <p:nvPicPr>
          <p:cNvPr id="9" name="Afbeelding 4">
            <a:extLst>
              <a:ext uri="{FF2B5EF4-FFF2-40B4-BE49-F238E27FC236}">
                <a16:creationId xmlns:a16="http://schemas.microsoft.com/office/drawing/2014/main" id="{3D613E62-4666-1043-9DAD-982B832EDCA5}"/>
              </a:ext>
            </a:extLst>
          </p:cNvPr>
          <p:cNvPicPr>
            <a:picLocks noChangeAspect="1"/>
          </p:cNvPicPr>
          <p:nvPr/>
        </p:nvPicPr>
        <p:blipFill>
          <a:blip r:embed="rId3"/>
          <a:stretch>
            <a:fillRect/>
          </a:stretch>
        </p:blipFill>
        <p:spPr>
          <a:xfrm>
            <a:off x="11173587" y="6066297"/>
            <a:ext cx="795491" cy="719806"/>
          </a:xfrm>
          <a:prstGeom prst="rect">
            <a:avLst/>
          </a:prstGeom>
          <a:noFill/>
          <a:ln cap="flat">
            <a:noFill/>
          </a:ln>
        </p:spPr>
      </p:pic>
      <p:pic>
        <p:nvPicPr>
          <p:cNvPr id="2" name="Picture 6">
            <a:extLst>
              <a:ext uri="{FF2B5EF4-FFF2-40B4-BE49-F238E27FC236}">
                <a16:creationId xmlns:a16="http://schemas.microsoft.com/office/drawing/2014/main" id="{7839EB82-7CD9-4DE4-DF6F-8A8C2500BF8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 y="0"/>
            <a:ext cx="5943110" cy="68132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20611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0" name="Picture 4">
            <a:extLst>
              <a:ext uri="{FF2B5EF4-FFF2-40B4-BE49-F238E27FC236}">
                <a16:creationId xmlns:a16="http://schemas.microsoft.com/office/drawing/2014/main" id="{D903DE71-3AC3-59AE-9D1A-FEACB5F3CA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69269" y="-41957"/>
            <a:ext cx="5822731" cy="6941914"/>
          </a:xfrm>
          <a:prstGeom prst="rect">
            <a:avLst/>
          </a:prstGeom>
          <a:noFill/>
          <a:extLst>
            <a:ext uri="{909E8E84-426E-40DD-AFC4-6F175D3DCCD1}">
              <a14:hiddenFill xmlns:a14="http://schemas.microsoft.com/office/drawing/2010/main">
                <a:solidFill>
                  <a:srgbClr val="FFFFFF"/>
                </a:solidFill>
              </a14:hiddenFill>
            </a:ext>
          </a:extLst>
        </p:spPr>
      </p:pic>
      <p:sp>
        <p:nvSpPr>
          <p:cNvPr id="8" name="Rechthoek 3">
            <a:extLst>
              <a:ext uri="{FF2B5EF4-FFF2-40B4-BE49-F238E27FC236}">
                <a16:creationId xmlns:a16="http://schemas.microsoft.com/office/drawing/2014/main" id="{5155A249-21CB-6F4A-9384-0376BE964852}"/>
              </a:ext>
            </a:extLst>
          </p:cNvPr>
          <p:cNvSpPr/>
          <p:nvPr/>
        </p:nvSpPr>
        <p:spPr>
          <a:xfrm>
            <a:off x="10932827" y="5949313"/>
            <a:ext cx="1259173" cy="953774"/>
          </a:xfrm>
          <a:prstGeom prst="rect">
            <a:avLst/>
          </a:prstGeom>
          <a:solidFill>
            <a:srgbClr val="E2017A">
              <a:alpha val="30000"/>
            </a:srgbClr>
          </a:solidFill>
          <a:ln cap="flat">
            <a:noFill/>
            <a:prstDash val="solid"/>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Calibri"/>
            </a:endParaRPr>
          </a:p>
        </p:txBody>
      </p:sp>
      <p:pic>
        <p:nvPicPr>
          <p:cNvPr id="9" name="Afbeelding 4">
            <a:extLst>
              <a:ext uri="{FF2B5EF4-FFF2-40B4-BE49-F238E27FC236}">
                <a16:creationId xmlns:a16="http://schemas.microsoft.com/office/drawing/2014/main" id="{3D613E62-4666-1043-9DAD-982B832EDCA5}"/>
              </a:ext>
            </a:extLst>
          </p:cNvPr>
          <p:cNvPicPr>
            <a:picLocks noChangeAspect="1"/>
          </p:cNvPicPr>
          <p:nvPr/>
        </p:nvPicPr>
        <p:blipFill>
          <a:blip r:embed="rId3"/>
          <a:stretch>
            <a:fillRect/>
          </a:stretch>
        </p:blipFill>
        <p:spPr>
          <a:xfrm>
            <a:off x="11173587" y="6066297"/>
            <a:ext cx="795491" cy="719806"/>
          </a:xfrm>
          <a:prstGeom prst="rect">
            <a:avLst/>
          </a:prstGeom>
          <a:noFill/>
          <a:ln cap="flat">
            <a:noFill/>
          </a:ln>
        </p:spPr>
      </p:pic>
      <p:pic>
        <p:nvPicPr>
          <p:cNvPr id="9218" name="Picture 2">
            <a:extLst>
              <a:ext uri="{FF2B5EF4-FFF2-40B4-BE49-F238E27FC236}">
                <a16:creationId xmlns:a16="http://schemas.microsoft.com/office/drawing/2014/main" id="{A42E2EAF-E749-C075-9A0F-35528DC0C00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186" y="-984766"/>
            <a:ext cx="6530538" cy="82674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96325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a:extLst>
              <a:ext uri="{FF2B5EF4-FFF2-40B4-BE49-F238E27FC236}">
                <a16:creationId xmlns:a16="http://schemas.microsoft.com/office/drawing/2014/main" id="{DC637D69-6558-3042-81D5-C5A1790FA9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1006" y="0"/>
            <a:ext cx="5580993" cy="6858000"/>
          </a:xfrm>
          <a:prstGeom prst="rect">
            <a:avLst/>
          </a:prstGeom>
          <a:noFill/>
          <a:extLst>
            <a:ext uri="{909E8E84-426E-40DD-AFC4-6F175D3DCCD1}">
              <a14:hiddenFill xmlns:a14="http://schemas.microsoft.com/office/drawing/2010/main">
                <a:solidFill>
                  <a:srgbClr val="FFFFFF"/>
                </a:solidFill>
              </a14:hiddenFill>
            </a:ext>
          </a:extLst>
        </p:spPr>
      </p:pic>
      <p:sp>
        <p:nvSpPr>
          <p:cNvPr id="8" name="Rechthoek 3">
            <a:extLst>
              <a:ext uri="{FF2B5EF4-FFF2-40B4-BE49-F238E27FC236}">
                <a16:creationId xmlns:a16="http://schemas.microsoft.com/office/drawing/2014/main" id="{5155A249-21CB-6F4A-9384-0376BE964852}"/>
              </a:ext>
            </a:extLst>
          </p:cNvPr>
          <p:cNvSpPr/>
          <p:nvPr/>
        </p:nvSpPr>
        <p:spPr>
          <a:xfrm>
            <a:off x="10932827" y="5949313"/>
            <a:ext cx="1259173" cy="953774"/>
          </a:xfrm>
          <a:prstGeom prst="rect">
            <a:avLst/>
          </a:prstGeom>
          <a:solidFill>
            <a:srgbClr val="E2017A">
              <a:alpha val="30000"/>
            </a:srgbClr>
          </a:solidFill>
          <a:ln cap="flat">
            <a:noFill/>
            <a:prstDash val="solid"/>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Calibri"/>
            </a:endParaRPr>
          </a:p>
        </p:txBody>
      </p:sp>
      <p:pic>
        <p:nvPicPr>
          <p:cNvPr id="9" name="Afbeelding 4">
            <a:extLst>
              <a:ext uri="{FF2B5EF4-FFF2-40B4-BE49-F238E27FC236}">
                <a16:creationId xmlns:a16="http://schemas.microsoft.com/office/drawing/2014/main" id="{3D613E62-4666-1043-9DAD-982B832EDCA5}"/>
              </a:ext>
            </a:extLst>
          </p:cNvPr>
          <p:cNvPicPr>
            <a:picLocks noChangeAspect="1"/>
          </p:cNvPicPr>
          <p:nvPr/>
        </p:nvPicPr>
        <p:blipFill>
          <a:blip r:embed="rId3"/>
          <a:stretch>
            <a:fillRect/>
          </a:stretch>
        </p:blipFill>
        <p:spPr>
          <a:xfrm>
            <a:off x="11173587" y="6066297"/>
            <a:ext cx="795491" cy="719806"/>
          </a:xfrm>
          <a:prstGeom prst="rect">
            <a:avLst/>
          </a:prstGeom>
          <a:noFill/>
          <a:ln cap="flat">
            <a:noFill/>
          </a:ln>
        </p:spPr>
      </p:pic>
      <p:sp>
        <p:nvSpPr>
          <p:cNvPr id="14" name="Titel 1">
            <a:extLst>
              <a:ext uri="{FF2B5EF4-FFF2-40B4-BE49-F238E27FC236}">
                <a16:creationId xmlns:a16="http://schemas.microsoft.com/office/drawing/2014/main" id="{FEECACF1-8974-1A41-98B7-313B02A05B98}"/>
              </a:ext>
            </a:extLst>
          </p:cNvPr>
          <p:cNvSpPr txBox="1">
            <a:spLocks/>
          </p:cNvSpPr>
          <p:nvPr/>
        </p:nvSpPr>
        <p:spPr>
          <a:xfrm>
            <a:off x="5000673" y="4421332"/>
            <a:ext cx="6377810" cy="1297152"/>
          </a:xfrm>
          <a:prstGeom prst="rect">
            <a:avLst/>
          </a:prstGeom>
          <a:solidFill>
            <a:srgbClr val="FF3399"/>
          </a:solidFill>
          <a:ln>
            <a:noFill/>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Calibri Light"/>
              </a:defRPr>
            </a:lvl1pPr>
          </a:lstStyle>
          <a:p>
            <a:r>
              <a:rPr lang="nl-NL" sz="1900" b="1" dirty="0" err="1">
                <a:solidFill>
                  <a:schemeClr val="bg1"/>
                </a:solidFill>
                <a:latin typeface="Calibri"/>
              </a:rPr>
              <a:t>Lesdoel</a:t>
            </a:r>
            <a:r>
              <a:rPr lang="nl-NL" sz="1900" b="1" dirty="0">
                <a:solidFill>
                  <a:schemeClr val="bg1"/>
                </a:solidFill>
                <a:latin typeface="Calibri"/>
              </a:rPr>
              <a:t> van vandaag: in teams show concept neerzetten    </a:t>
            </a:r>
          </a:p>
        </p:txBody>
      </p:sp>
      <p:sp>
        <p:nvSpPr>
          <p:cNvPr id="16" name="Tekstvak 15">
            <a:extLst>
              <a:ext uri="{FF2B5EF4-FFF2-40B4-BE49-F238E27FC236}">
                <a16:creationId xmlns:a16="http://schemas.microsoft.com/office/drawing/2014/main" id="{0E96EA41-FE7A-8ABE-FFB2-99AF40852E8E}"/>
              </a:ext>
            </a:extLst>
          </p:cNvPr>
          <p:cNvSpPr txBox="1"/>
          <p:nvPr/>
        </p:nvSpPr>
        <p:spPr>
          <a:xfrm>
            <a:off x="325821" y="99116"/>
            <a:ext cx="5120507" cy="6894195"/>
          </a:xfrm>
          <a:prstGeom prst="rect">
            <a:avLst/>
          </a:prstGeom>
          <a:noFill/>
        </p:spPr>
        <p:txBody>
          <a:bodyPr wrap="square">
            <a:spAutoFit/>
          </a:bodyPr>
          <a:lstStyle/>
          <a:p>
            <a:pPr marL="342900" lvl="0" indent="-342900">
              <a:buFont typeface="Courier New" panose="02070309020205020404" pitchFamily="49" charset="0"/>
              <a:buChar char="o"/>
            </a:pPr>
            <a:r>
              <a:rPr lang="nl-NL" sz="4400" dirty="0">
                <a:effectLst/>
                <a:latin typeface="Aharoni" panose="02010803020104030203" pitchFamily="2" charset="-79"/>
                <a:ea typeface="Times New Roman" panose="02020603050405020304" pitchFamily="18" charset="0"/>
                <a:cs typeface="Aharoni" panose="02010803020104030203" pitchFamily="2" charset="-79"/>
              </a:rPr>
              <a:t>Elke groep gaat </a:t>
            </a:r>
            <a:r>
              <a:rPr lang="nl-NL" sz="7200" dirty="0">
                <a:effectLst/>
                <a:latin typeface="Aharoni" panose="02010803020104030203" pitchFamily="2" charset="-79"/>
                <a:ea typeface="Times New Roman" panose="02020603050405020304" pitchFamily="18" charset="0"/>
                <a:cs typeface="Aharoni" panose="02010803020104030203" pitchFamily="2" charset="-79"/>
              </a:rPr>
              <a:t>20</a:t>
            </a:r>
            <a:r>
              <a:rPr lang="nl-NL" sz="4400" dirty="0">
                <a:effectLst/>
                <a:latin typeface="Aharoni" panose="02010803020104030203" pitchFamily="2" charset="-79"/>
                <a:ea typeface="Times New Roman" panose="02020603050405020304" pitchFamily="18" charset="0"/>
                <a:cs typeface="Aharoni" panose="02010803020104030203" pitchFamily="2" charset="-79"/>
              </a:rPr>
              <a:t> minuten brainstormen over ideeën voor een performance tijdens de mode SHOW met het thema '</a:t>
            </a:r>
            <a:r>
              <a:rPr lang="nl-NL" sz="4400" dirty="0" err="1">
                <a:effectLst/>
                <a:latin typeface="Aharoni" panose="02010803020104030203" pitchFamily="2" charset="-79"/>
                <a:ea typeface="Times New Roman" panose="02020603050405020304" pitchFamily="18" charset="0"/>
                <a:cs typeface="Aharoni" panose="02010803020104030203" pitchFamily="2" charset="-79"/>
              </a:rPr>
              <a:t>Going</a:t>
            </a:r>
            <a:r>
              <a:rPr lang="nl-NL" sz="4400" dirty="0">
                <a:effectLst/>
                <a:latin typeface="Aharoni" panose="02010803020104030203" pitchFamily="2" charset="-79"/>
                <a:ea typeface="Times New Roman" panose="02020603050405020304" pitchFamily="18" charset="0"/>
                <a:cs typeface="Aharoni" panose="02010803020104030203" pitchFamily="2" charset="-79"/>
              </a:rPr>
              <a:t> </a:t>
            </a:r>
            <a:r>
              <a:rPr lang="nl-NL" sz="4400" dirty="0" err="1">
                <a:effectLst/>
                <a:latin typeface="Aharoni" panose="02010803020104030203" pitchFamily="2" charset="-79"/>
                <a:ea typeface="Times New Roman" panose="02020603050405020304" pitchFamily="18" charset="0"/>
                <a:cs typeface="Aharoni" panose="02010803020104030203" pitchFamily="2" charset="-79"/>
              </a:rPr>
              <a:t>Outside</a:t>
            </a:r>
            <a:r>
              <a:rPr lang="nl-NL" sz="4400" dirty="0">
                <a:effectLst/>
                <a:latin typeface="Aharoni" panose="02010803020104030203" pitchFamily="2" charset="-79"/>
                <a:ea typeface="Times New Roman" panose="02020603050405020304" pitchFamily="18" charset="0"/>
                <a:cs typeface="Aharoni" panose="02010803020104030203" pitchFamily="2" charset="-79"/>
              </a:rPr>
              <a:t>'.  </a:t>
            </a:r>
          </a:p>
          <a:p>
            <a:r>
              <a:rPr lang="nl-NL"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nl-NL"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6844664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5FEAC577479FF45B1FED427276B147E" ma:contentTypeVersion="22" ma:contentTypeDescription="Een nieuw document maken." ma:contentTypeScope="" ma:versionID="6d2dd7c2a1024e298b0f1e390f5ea989">
  <xsd:schema xmlns:xsd="http://www.w3.org/2001/XMLSchema" xmlns:xs="http://www.w3.org/2001/XMLSchema" xmlns:p="http://schemas.microsoft.com/office/2006/metadata/properties" xmlns:ns2="c8521a02-8383-45c6-9f68-1ffc8cc0089f" xmlns:ns3="7c41ec58-c986-4483-a1db-363902e8deab" xmlns:ns4="5e5f86bc-0a21-4309-825c-fe058a4479d0" xmlns:ns5="19dd240e-2038-480f-b411-5c576816db2f" targetNamespace="http://schemas.microsoft.com/office/2006/metadata/properties" ma:root="true" ma:fieldsID="b9c4d2fedf82576133e3d719aa5bd217" ns2:_="" ns3:_="" ns4:_="" ns5:_="">
    <xsd:import namespace="c8521a02-8383-45c6-9f68-1ffc8cc0089f"/>
    <xsd:import namespace="7c41ec58-c986-4483-a1db-363902e8deab"/>
    <xsd:import namespace="5e5f86bc-0a21-4309-825c-fe058a4479d0"/>
    <xsd:import namespace="19dd240e-2038-480f-b411-5c576816db2f"/>
    <xsd:element name="properties">
      <xsd:complexType>
        <xsd:sequence>
          <xsd:element name="documentManagement">
            <xsd:complexType>
              <xsd:all>
                <xsd:element ref="ns2:SharedWithUsers" minOccurs="0"/>
                <xsd:element ref="ns2:SharingHintHash"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4:_dlc_DocId" minOccurs="0"/>
                <xsd:element ref="ns4:_dlc_DocIdUrl" minOccurs="0"/>
                <xsd:element ref="ns4:_dlc_DocIdPersistId" minOccurs="0"/>
                <xsd:element ref="ns3:MediaServiceAutoKeyPoints" minOccurs="0"/>
                <xsd:element ref="ns3:MediaServiceKeyPoints" minOccurs="0"/>
                <xsd:element ref="ns3:MediaLengthInSeconds" minOccurs="0"/>
                <xsd:element ref="ns3:VVE" minOccurs="0"/>
                <xsd:element ref="ns5:TaxCatchAll" minOccurs="0"/>
                <xsd:element ref="ns3:lcf76f155ced4ddcb4097134ff3c332f" minOccurs="0"/>
                <xsd:element ref="ns3:FitMakeper_x002e_1"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521a02-8383-45c6-9f68-1ffc8cc0089f" elementFormDefault="qualified">
    <xsd:import namespace="http://schemas.microsoft.com/office/2006/documentManagement/types"/>
    <xsd:import namespace="http://schemas.microsoft.com/office/infopath/2007/PartnerControls"/>
    <xsd:element name="SharedWithUsers" ma:index="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Hint-hash delen" ma:internalName="SharingHintHash" ma:readOnly="true">
      <xsd:simpleType>
        <xsd:restriction base="dms:Text"/>
      </xsd:simpleType>
    </xsd:element>
    <xsd:element name="SharedWithDetails" ma:index="10" nillable="true" ma:displayName="Gedeeld met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c41ec58-c986-4483-a1db-363902e8deab"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Length (seconds)" ma:internalName="MediaLengthInSeconds" ma:readOnly="true">
      <xsd:simpleType>
        <xsd:restriction base="dms:Unknown"/>
      </xsd:simpleType>
    </xsd:element>
    <xsd:element name="VVE" ma:index="25" nillable="true" ma:displayName="VVE" ma:description="VVE extravagante outfit" ma:format="Dropdown" ma:internalName="VVE">
      <xsd:simpleType>
        <xsd:restriction base="dms:Text">
          <xsd:maxLength value="255"/>
        </xsd:restriction>
      </xsd:simpleType>
    </xsd:element>
    <xsd:element name="lcf76f155ced4ddcb4097134ff3c332f" ma:index="28" nillable="true" ma:taxonomy="true" ma:internalName="lcf76f155ced4ddcb4097134ff3c332f" ma:taxonomyFieldName="MediaServiceImageTags" ma:displayName="Afbeeldingtags" ma:readOnly="false" ma:fieldId="{5cf76f15-5ced-4ddc-b409-7134ff3c332f}" ma:taxonomyMulti="true" ma:sspId="5637b844-4c96-451e-869d-155e9528eb6e" ma:termSetId="09814cd3-568e-fe90-9814-8d621ff8fb84" ma:anchorId="fba54fb3-c3e1-fe81-a776-ca4b69148c4d" ma:open="true" ma:isKeyword="false">
      <xsd:complexType>
        <xsd:sequence>
          <xsd:element ref="pc:Terms" minOccurs="0" maxOccurs="1"/>
        </xsd:sequence>
      </xsd:complexType>
    </xsd:element>
    <xsd:element name="FitMakeper_x002e_1" ma:index="29" nillable="true" ma:displayName="Fit &amp; Make per. 1" ma:format="Dropdown" ma:internalName="FitMakeper_x002e_1">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e5f86bc-0a21-4309-825c-fe058a4479d0" elementFormDefault="qualified">
    <xsd:import namespace="http://schemas.microsoft.com/office/2006/documentManagement/types"/>
    <xsd:import namespace="http://schemas.microsoft.com/office/infopath/2007/PartnerControls"/>
    <xsd:element name="_dlc_DocId" ma:index="19" nillable="true" ma:displayName="Waarde van de document-id" ma:description="De waarde van de document-id die aan dit item is toegewezen." ma:internalName="_dlc_DocId" ma:readOnly="true">
      <xsd:simpleType>
        <xsd:restriction base="dms:Text"/>
      </xsd:simpleType>
    </xsd:element>
    <xsd:element name="_dlc_DocIdUrl" ma:index="20"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9dd240e-2038-480f-b411-5c576816db2f" elementFormDefault="qualified">
    <xsd:import namespace="http://schemas.microsoft.com/office/2006/documentManagement/types"/>
    <xsd:import namespace="http://schemas.microsoft.com/office/infopath/2007/PartnerControls"/>
    <xsd:element name="TaxCatchAll" ma:index="26" nillable="true" ma:displayName="Taxonomy Catch All Column" ma:hidden="true" ma:list="{0847a0f1-ea2c-4785-8075-4c4c6ac1f1d1}" ma:internalName="TaxCatchAll" ma:showField="CatchAllData" ma:web="5e5f86bc-0a21-4309-825c-fe058a4479d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5e5f86bc-0a21-4309-825c-fe058a4479d0">43HA6D2UDNN3-1681481862-114066</_dlc_DocId>
    <_dlc_DocIdUrl xmlns="5e5f86bc-0a21-4309-825c-fe058a4479d0">
      <Url>https://ogt013.sharepoint.com/teams/63/2/_layouts/15/DocIdRedir.aspx?ID=43HA6D2UDNN3-1681481862-114066</Url>
      <Description>43HA6D2UDNN3-1681481862-114066</Description>
    </_dlc_DocIdUrl>
    <VVE xmlns="7c41ec58-c986-4483-a1db-363902e8deab" xsi:nil="true"/>
    <TaxCatchAll xmlns="19dd240e-2038-480f-b411-5c576816db2f" xsi:nil="true"/>
    <lcf76f155ced4ddcb4097134ff3c332f xmlns="7c41ec58-c986-4483-a1db-363902e8deab">
      <Terms xmlns="http://schemas.microsoft.com/office/infopath/2007/PartnerControls"/>
    </lcf76f155ced4ddcb4097134ff3c332f>
    <FitMakeper_x002e_1 xmlns="7c41ec58-c986-4483-a1db-363902e8deab" xsi:nil="true"/>
  </documentManagement>
</p:properties>
</file>

<file path=customXml/itemProps1.xml><?xml version="1.0" encoding="utf-8"?>
<ds:datastoreItem xmlns:ds="http://schemas.openxmlformats.org/officeDocument/2006/customXml" ds:itemID="{C51BC94E-F0D0-4ADD-A511-9AA3DF0AD9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521a02-8383-45c6-9f68-1ffc8cc0089f"/>
    <ds:schemaRef ds:uri="7c41ec58-c986-4483-a1db-363902e8deab"/>
    <ds:schemaRef ds:uri="5e5f86bc-0a21-4309-825c-fe058a4479d0"/>
    <ds:schemaRef ds:uri="19dd240e-2038-480f-b411-5c576816db2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A16846C-829C-465B-AFF3-4A85F086BDE9}">
  <ds:schemaRefs>
    <ds:schemaRef ds:uri="http://schemas.microsoft.com/sharepoint/events"/>
  </ds:schemaRefs>
</ds:datastoreItem>
</file>

<file path=customXml/itemProps3.xml><?xml version="1.0" encoding="utf-8"?>
<ds:datastoreItem xmlns:ds="http://schemas.openxmlformats.org/officeDocument/2006/customXml" ds:itemID="{E3F7F59A-FCBC-44AC-B5F0-ED15E6BEF2A1}">
  <ds:schemaRefs>
    <ds:schemaRef ds:uri="http://schemas.microsoft.com/sharepoint/v3/contenttype/forms"/>
  </ds:schemaRefs>
</ds:datastoreItem>
</file>

<file path=customXml/itemProps4.xml><?xml version="1.0" encoding="utf-8"?>
<ds:datastoreItem xmlns:ds="http://schemas.openxmlformats.org/officeDocument/2006/customXml" ds:itemID="{9490591A-1184-4372-A597-0D35424E5304}">
  <ds:schemaRefs>
    <ds:schemaRef ds:uri="http://purl.org/dc/terms/"/>
    <ds:schemaRef ds:uri="19dd240e-2038-480f-b411-5c576816db2f"/>
    <ds:schemaRef ds:uri="http://www.w3.org/XML/1998/namespace"/>
    <ds:schemaRef ds:uri="c8521a02-8383-45c6-9f68-1ffc8cc0089f"/>
    <ds:schemaRef ds:uri="7c41ec58-c986-4483-a1db-363902e8deab"/>
    <ds:schemaRef ds:uri="http://purl.org/dc/elements/1.1/"/>
    <ds:schemaRef ds:uri="http://schemas.microsoft.com/office/infopath/2007/PartnerControls"/>
    <ds:schemaRef ds:uri="http://schemas.openxmlformats.org/package/2006/metadata/core-properties"/>
    <ds:schemaRef ds:uri="http://schemas.microsoft.com/office/2006/documentManagement/types"/>
    <ds:schemaRef ds:uri="5e5f86bc-0a21-4309-825c-fe058a4479d0"/>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1055</TotalTime>
  <Words>543</Words>
  <Application>Microsoft Macintosh PowerPoint</Application>
  <PresentationFormat>Widescreen</PresentationFormat>
  <Paragraphs>105</Paragraphs>
  <Slides>15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Aharoni</vt:lpstr>
      <vt:lpstr>Arial</vt:lpstr>
      <vt:lpstr>Calibri</vt:lpstr>
      <vt:lpstr>Calibri Light</vt:lpstr>
      <vt:lpstr>Courier New</vt:lpstr>
      <vt:lpstr>Open Sans</vt:lpstr>
      <vt:lpstr>Segoe UI</vt:lpstr>
      <vt:lpstr>Kantoorthema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Werkproces 4 Periode1 B1-K1-W4 Voert eenvoudige patroon- en naaitechnieken uit</dc:title>
  <dc:creator>Marieke Flipse</dc:creator>
  <cp:lastModifiedBy>Berthine Bouman - Bol</cp:lastModifiedBy>
  <cp:revision>44</cp:revision>
  <dcterms:created xsi:type="dcterms:W3CDTF">2021-07-21T10:31:09Z</dcterms:created>
  <dcterms:modified xsi:type="dcterms:W3CDTF">2023-04-20T17:39:39Z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0x01010075FEAC577479FF45B1FED427276B147E</vt:lpwstr>
  </property>
  <property fmtid="{D5CDD505-2E9C-101B-9397-08002B2CF9AE}" pid="3" name="MediaServiceImageTags">
    <vt:lpwstr/>
  </property>
  <property fmtid="{D5CDD505-2E9C-101B-9397-08002B2CF9AE}" pid="4" name="_dlc_DocIdItemGuid">
    <vt:lpwstr>4e15f462-4434-44cd-a4a3-cdecfa8b2e90</vt:lpwstr>
  </property>
</Properties>
</file>